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E6D5631-C530-4E6A-B68D-71BFB7BC26BE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窓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23D7868-EA7B-424F-93A2-08B9ABA428AC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ウイルス侵入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F0165EB-5655-4D28-80A4-D9A8F0CEC903}"/>
              </a:ext>
            </a:extLst>
          </p:cNvPr>
          <p:cNvSpPr txBox="1"/>
          <p:nvPr/>
        </p:nvSpPr>
        <p:spPr>
          <a:xfrm>
            <a:off x="665321" y="6444437"/>
            <a:ext cx="2688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換気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C52242CF-4C58-4A22-BAE1-A3ECC1E2D3E8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ウイルス侵入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11558BD-6B96-4DA8-AD12-CB180D476486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窓の外は雨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57877CD8-64A1-47A3-B51A-AAE34EF1A4B9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窓にヒビ割れ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開閉、換気など窓に関するイラスト</a:t>
            </a:r>
          </a:p>
        </p:txBody>
      </p:sp>
      <p:grpSp>
        <p:nvGrpSpPr>
          <p:cNvPr id="763" name="グループ化 762">
            <a:extLst>
              <a:ext uri="{FF2B5EF4-FFF2-40B4-BE49-F238E27FC236}">
                <a16:creationId xmlns:a16="http://schemas.microsoft.com/office/drawing/2014/main" id="{55D27A30-FCAC-4DBD-B2BB-32DA2439C2DF}"/>
              </a:ext>
            </a:extLst>
          </p:cNvPr>
          <p:cNvGrpSpPr/>
          <p:nvPr/>
        </p:nvGrpSpPr>
        <p:grpSpPr>
          <a:xfrm>
            <a:off x="833697" y="973278"/>
            <a:ext cx="2374900" cy="2374900"/>
            <a:chOff x="-2414688" y="758106"/>
            <a:chExt cx="2374900" cy="2374900"/>
          </a:xfrm>
        </p:grpSpPr>
        <p:sp>
          <p:nvSpPr>
            <p:cNvPr id="764" name="正方形/長方形 763">
              <a:extLst>
                <a:ext uri="{FF2B5EF4-FFF2-40B4-BE49-F238E27FC236}">
                  <a16:creationId xmlns:a16="http://schemas.microsoft.com/office/drawing/2014/main" id="{95E66473-12BC-42CE-916A-ED003C4A336A}"/>
                </a:ext>
              </a:extLst>
            </p:cNvPr>
            <p:cNvSpPr/>
            <p:nvPr/>
          </p:nvSpPr>
          <p:spPr>
            <a:xfrm>
              <a:off x="-1185784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65" name="フレーム 764">
              <a:extLst>
                <a:ext uri="{FF2B5EF4-FFF2-40B4-BE49-F238E27FC236}">
                  <a16:creationId xmlns:a16="http://schemas.microsoft.com/office/drawing/2014/main" id="{AFE87B53-0019-4A61-836C-67CF138EF6C0}"/>
                </a:ext>
              </a:extLst>
            </p:cNvPr>
            <p:cNvSpPr/>
            <p:nvPr/>
          </p:nvSpPr>
          <p:spPr>
            <a:xfrm>
              <a:off x="-1254706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66" name="斜め縞 765">
              <a:extLst>
                <a:ext uri="{FF2B5EF4-FFF2-40B4-BE49-F238E27FC236}">
                  <a16:creationId xmlns:a16="http://schemas.microsoft.com/office/drawing/2014/main" id="{2FEC068E-66E8-438E-9B72-98446B94117D}"/>
                </a:ext>
              </a:extLst>
            </p:cNvPr>
            <p:cNvSpPr/>
            <p:nvPr/>
          </p:nvSpPr>
          <p:spPr>
            <a:xfrm>
              <a:off x="-1095430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67" name="正方形/長方形 766">
              <a:extLst>
                <a:ext uri="{FF2B5EF4-FFF2-40B4-BE49-F238E27FC236}">
                  <a16:creationId xmlns:a16="http://schemas.microsoft.com/office/drawing/2014/main" id="{386EA164-4741-406C-BEBF-58878002A2FC}"/>
                </a:ext>
              </a:extLst>
            </p:cNvPr>
            <p:cNvSpPr/>
            <p:nvPr/>
          </p:nvSpPr>
          <p:spPr>
            <a:xfrm>
              <a:off x="-2281338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68" name="正方形/長方形 767">
              <a:extLst>
                <a:ext uri="{FF2B5EF4-FFF2-40B4-BE49-F238E27FC236}">
                  <a16:creationId xmlns:a16="http://schemas.microsoft.com/office/drawing/2014/main" id="{E268658F-B120-4848-9066-14DBB7D50C85}"/>
                </a:ext>
              </a:extLst>
            </p:cNvPr>
            <p:cNvSpPr/>
            <p:nvPr/>
          </p:nvSpPr>
          <p:spPr>
            <a:xfrm>
              <a:off x="-1229092" y="1847131"/>
              <a:ext cx="109804" cy="1968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69" name="フレーム 768">
              <a:extLst>
                <a:ext uri="{FF2B5EF4-FFF2-40B4-BE49-F238E27FC236}">
                  <a16:creationId xmlns:a16="http://schemas.microsoft.com/office/drawing/2014/main" id="{3FCB8D9D-EF55-4667-B4C7-588F639A5ED6}"/>
                </a:ext>
              </a:extLst>
            </p:cNvPr>
            <p:cNvSpPr/>
            <p:nvPr/>
          </p:nvSpPr>
          <p:spPr>
            <a:xfrm>
              <a:off x="-2350260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0" name="フレーム 769">
              <a:extLst>
                <a:ext uri="{FF2B5EF4-FFF2-40B4-BE49-F238E27FC236}">
                  <a16:creationId xmlns:a16="http://schemas.microsoft.com/office/drawing/2014/main" id="{8C68659E-BF67-4566-8F2F-335E52334F45}"/>
                </a:ext>
              </a:extLst>
            </p:cNvPr>
            <p:cNvSpPr/>
            <p:nvPr/>
          </p:nvSpPr>
          <p:spPr>
            <a:xfrm>
              <a:off x="-2414688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1" name="斜め縞 770">
              <a:extLst>
                <a:ext uri="{FF2B5EF4-FFF2-40B4-BE49-F238E27FC236}">
                  <a16:creationId xmlns:a16="http://schemas.microsoft.com/office/drawing/2014/main" id="{FB4E3B1C-4D56-4AC4-801D-78A752C04687}"/>
                </a:ext>
              </a:extLst>
            </p:cNvPr>
            <p:cNvSpPr/>
            <p:nvPr/>
          </p:nvSpPr>
          <p:spPr>
            <a:xfrm>
              <a:off x="-2190984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2" name="斜め縞 771">
              <a:extLst>
                <a:ext uri="{FF2B5EF4-FFF2-40B4-BE49-F238E27FC236}">
                  <a16:creationId xmlns:a16="http://schemas.microsoft.com/office/drawing/2014/main" id="{8EE1D2DB-D57B-4148-A9A6-60CDBD34936E}"/>
                </a:ext>
              </a:extLst>
            </p:cNvPr>
            <p:cNvSpPr/>
            <p:nvPr/>
          </p:nvSpPr>
          <p:spPr>
            <a:xfrm>
              <a:off x="-2190984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3" name="斜め縞 772">
              <a:extLst>
                <a:ext uri="{FF2B5EF4-FFF2-40B4-BE49-F238E27FC236}">
                  <a16:creationId xmlns:a16="http://schemas.microsoft.com/office/drawing/2014/main" id="{8FDA108C-0782-4267-9916-95711BF79F19}"/>
                </a:ext>
              </a:extLst>
            </p:cNvPr>
            <p:cNvSpPr/>
            <p:nvPr/>
          </p:nvSpPr>
          <p:spPr>
            <a:xfrm>
              <a:off x="-1095609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774" name="グループ化 773">
            <a:extLst>
              <a:ext uri="{FF2B5EF4-FFF2-40B4-BE49-F238E27FC236}">
                <a16:creationId xmlns:a16="http://schemas.microsoft.com/office/drawing/2014/main" id="{24762D70-FA4E-457B-A197-2DC7F91C5A09}"/>
              </a:ext>
            </a:extLst>
          </p:cNvPr>
          <p:cNvGrpSpPr/>
          <p:nvPr/>
        </p:nvGrpSpPr>
        <p:grpSpPr>
          <a:xfrm>
            <a:off x="841055" y="3902964"/>
            <a:ext cx="2466280" cy="2374900"/>
            <a:chOff x="516597" y="758106"/>
            <a:chExt cx="2466280" cy="2374900"/>
          </a:xfrm>
        </p:grpSpPr>
        <p:sp>
          <p:nvSpPr>
            <p:cNvPr id="775" name="正方形/長方形 774">
              <a:extLst>
                <a:ext uri="{FF2B5EF4-FFF2-40B4-BE49-F238E27FC236}">
                  <a16:creationId xmlns:a16="http://schemas.microsoft.com/office/drawing/2014/main" id="{90F426BA-373B-42EA-ABDC-390B6D0940CE}"/>
                </a:ext>
              </a:extLst>
            </p:cNvPr>
            <p:cNvSpPr/>
            <p:nvPr/>
          </p:nvSpPr>
          <p:spPr>
            <a:xfrm>
              <a:off x="1811997" y="818431"/>
              <a:ext cx="1036637" cy="1968500"/>
            </a:xfrm>
            <a:prstGeom prst="rect">
              <a:avLst/>
            </a:prstGeom>
            <a:solidFill>
              <a:srgbClr val="DAEDEF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05C40A05-A2E2-484C-8432-882C75542F16}"/>
                </a:ext>
              </a:extLst>
            </p:cNvPr>
            <p:cNvSpPr/>
            <p:nvPr/>
          </p:nvSpPr>
          <p:spPr>
            <a:xfrm>
              <a:off x="1864383" y="1929681"/>
              <a:ext cx="984251" cy="1162050"/>
            </a:xfrm>
            <a:custGeom>
              <a:avLst/>
              <a:gdLst>
                <a:gd name="connsiteX0" fmla="*/ 469901 w 984251"/>
                <a:gd name="connsiteY0" fmla="*/ 0 h 1162050"/>
                <a:gd name="connsiteX1" fmla="*/ 984251 w 984251"/>
                <a:gd name="connsiteY1" fmla="*/ 0 h 1162050"/>
                <a:gd name="connsiteX2" fmla="*/ 984251 w 984251"/>
                <a:gd name="connsiteY2" fmla="*/ 1162050 h 1162050"/>
                <a:gd name="connsiteX3" fmla="*/ 584201 w 984251"/>
                <a:gd name="connsiteY3" fmla="*/ 1162050 h 1162050"/>
                <a:gd name="connsiteX4" fmla="*/ 469901 w 984251"/>
                <a:gd name="connsiteY4" fmla="*/ 1162050 h 1162050"/>
                <a:gd name="connsiteX5" fmla="*/ 312739 w 984251"/>
                <a:gd name="connsiteY5" fmla="*/ 1162050 h 1162050"/>
                <a:gd name="connsiteX6" fmla="*/ 273051 w 984251"/>
                <a:gd name="connsiteY6" fmla="*/ 1162050 h 1162050"/>
                <a:gd name="connsiteX7" fmla="*/ 0 w 984251"/>
                <a:gd name="connsiteY7" fmla="*/ 1162050 h 1162050"/>
                <a:gd name="connsiteX8" fmla="*/ 0 w 984251"/>
                <a:gd name="connsiteY8" fmla="*/ 450850 h 1162050"/>
                <a:gd name="connsiteX9" fmla="*/ 312739 w 984251"/>
                <a:gd name="connsiteY9" fmla="*/ 450850 h 1162050"/>
                <a:gd name="connsiteX10" fmla="*/ 312739 w 984251"/>
                <a:gd name="connsiteY10" fmla="*/ 799684 h 1162050"/>
                <a:gd name="connsiteX11" fmla="*/ 469901 w 984251"/>
                <a:gd name="connsiteY11" fmla="*/ 799684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4251" h="1162050">
                  <a:moveTo>
                    <a:pt x="469901" y="0"/>
                  </a:moveTo>
                  <a:lnTo>
                    <a:pt x="984251" y="0"/>
                  </a:lnTo>
                  <a:lnTo>
                    <a:pt x="984251" y="1162050"/>
                  </a:lnTo>
                  <a:lnTo>
                    <a:pt x="584201" y="1162050"/>
                  </a:lnTo>
                  <a:lnTo>
                    <a:pt x="469901" y="1162050"/>
                  </a:lnTo>
                  <a:lnTo>
                    <a:pt x="312739" y="1162050"/>
                  </a:lnTo>
                  <a:lnTo>
                    <a:pt x="273051" y="1162050"/>
                  </a:lnTo>
                  <a:lnTo>
                    <a:pt x="0" y="1162050"/>
                  </a:lnTo>
                  <a:lnTo>
                    <a:pt x="0" y="450850"/>
                  </a:lnTo>
                  <a:lnTo>
                    <a:pt x="312739" y="450850"/>
                  </a:lnTo>
                  <a:lnTo>
                    <a:pt x="312739" y="799684"/>
                  </a:lnTo>
                  <a:lnTo>
                    <a:pt x="469901" y="799684"/>
                  </a:ln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7" name="フレーム 776">
              <a:extLst>
                <a:ext uri="{FF2B5EF4-FFF2-40B4-BE49-F238E27FC236}">
                  <a16:creationId xmlns:a16="http://schemas.microsoft.com/office/drawing/2014/main" id="{8B52039A-856B-4E7D-A903-902DA8E7145E}"/>
                </a:ext>
              </a:extLst>
            </p:cNvPr>
            <p:cNvSpPr/>
            <p:nvPr/>
          </p:nvSpPr>
          <p:spPr>
            <a:xfrm>
              <a:off x="6953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rgbClr val="FFFFFF">
                <a:lumMod val="7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8" name="正方形/長方形 777">
              <a:extLst>
                <a:ext uri="{FF2B5EF4-FFF2-40B4-BE49-F238E27FC236}">
                  <a16:creationId xmlns:a16="http://schemas.microsoft.com/office/drawing/2014/main" id="{21C097FD-B901-46D5-885A-7B3D78F05DE6}"/>
                </a:ext>
              </a:extLst>
            </p:cNvPr>
            <p:cNvSpPr/>
            <p:nvPr/>
          </p:nvSpPr>
          <p:spPr>
            <a:xfrm>
              <a:off x="649947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79" name="正方形/長方形 778">
              <a:extLst>
                <a:ext uri="{FF2B5EF4-FFF2-40B4-BE49-F238E27FC236}">
                  <a16:creationId xmlns:a16="http://schemas.microsoft.com/office/drawing/2014/main" id="{5E647420-7A84-4150-98E3-5D4EB00AD2D8}"/>
                </a:ext>
              </a:extLst>
            </p:cNvPr>
            <p:cNvSpPr/>
            <p:nvPr/>
          </p:nvSpPr>
          <p:spPr>
            <a:xfrm>
              <a:off x="1702193" y="1847131"/>
              <a:ext cx="109804" cy="1968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80" name="フレーム 779">
              <a:extLst>
                <a:ext uri="{FF2B5EF4-FFF2-40B4-BE49-F238E27FC236}">
                  <a16:creationId xmlns:a16="http://schemas.microsoft.com/office/drawing/2014/main" id="{244BBA67-D95F-4ADC-9A3E-83A887C40B7A}"/>
                </a:ext>
              </a:extLst>
            </p:cNvPr>
            <p:cNvSpPr/>
            <p:nvPr/>
          </p:nvSpPr>
          <p:spPr>
            <a:xfrm>
              <a:off x="581025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81" name="フレーム 780">
              <a:extLst>
                <a:ext uri="{FF2B5EF4-FFF2-40B4-BE49-F238E27FC236}">
                  <a16:creationId xmlns:a16="http://schemas.microsoft.com/office/drawing/2014/main" id="{A9BB02E0-9BD0-4268-9D7B-AEF940D0B817}"/>
                </a:ext>
              </a:extLst>
            </p:cNvPr>
            <p:cNvSpPr/>
            <p:nvPr/>
          </p:nvSpPr>
          <p:spPr>
            <a:xfrm>
              <a:off x="516597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82" name="斜め縞 781">
              <a:extLst>
                <a:ext uri="{FF2B5EF4-FFF2-40B4-BE49-F238E27FC236}">
                  <a16:creationId xmlns:a16="http://schemas.microsoft.com/office/drawing/2014/main" id="{851CDC8A-862D-40F6-A29C-08CFAE6C6834}"/>
                </a:ext>
              </a:extLst>
            </p:cNvPr>
            <p:cNvSpPr/>
            <p:nvPr/>
          </p:nvSpPr>
          <p:spPr>
            <a:xfrm>
              <a:off x="740301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83" name="斜め縞 782">
              <a:extLst>
                <a:ext uri="{FF2B5EF4-FFF2-40B4-BE49-F238E27FC236}">
                  <a16:creationId xmlns:a16="http://schemas.microsoft.com/office/drawing/2014/main" id="{B4577F88-2770-4D66-B07F-F72165CDF24F}"/>
                </a:ext>
              </a:extLst>
            </p:cNvPr>
            <p:cNvSpPr/>
            <p:nvPr/>
          </p:nvSpPr>
          <p:spPr>
            <a:xfrm>
              <a:off x="740301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827ACB83-4DB4-4D14-8B47-A1D877950C66}"/>
                </a:ext>
              </a:extLst>
            </p:cNvPr>
            <p:cNvSpPr/>
            <p:nvPr/>
          </p:nvSpPr>
          <p:spPr>
            <a:xfrm>
              <a:off x="1933575" y="1104901"/>
              <a:ext cx="1049302" cy="602226"/>
            </a:xfrm>
            <a:custGeom>
              <a:avLst/>
              <a:gdLst>
                <a:gd name="connsiteX0" fmla="*/ 149424 w 1593850"/>
                <a:gd name="connsiteY0" fmla="*/ 470906 h 788610"/>
                <a:gd name="connsiteX1" fmla="*/ 796925 w 1593850"/>
                <a:gd name="connsiteY1" fmla="*/ 565755 h 788610"/>
                <a:gd name="connsiteX2" fmla="*/ 1593850 w 1593850"/>
                <a:gd name="connsiteY2" fmla="*/ 565755 h 788610"/>
                <a:gd name="connsiteX3" fmla="*/ 1593850 w 1593850"/>
                <a:gd name="connsiteY3" fmla="*/ 692755 h 788610"/>
                <a:gd name="connsiteX4" fmla="*/ 796925 w 1593850"/>
                <a:gd name="connsiteY4" fmla="*/ 692755 h 788610"/>
                <a:gd name="connsiteX5" fmla="*/ 0 w 1593850"/>
                <a:gd name="connsiteY5" fmla="*/ 692755 h 788610"/>
                <a:gd name="connsiteX6" fmla="*/ 0 w 1593850"/>
                <a:gd name="connsiteY6" fmla="*/ 565755 h 788610"/>
                <a:gd name="connsiteX7" fmla="*/ 149424 w 1593850"/>
                <a:gd name="connsiteY7" fmla="*/ 470906 h 788610"/>
                <a:gd name="connsiteX8" fmla="*/ 149424 w 1593850"/>
                <a:gd name="connsiteY8" fmla="*/ 235956 h 788610"/>
                <a:gd name="connsiteX9" fmla="*/ 796925 w 1593850"/>
                <a:gd name="connsiteY9" fmla="*/ 330805 h 788610"/>
                <a:gd name="connsiteX10" fmla="*/ 1593850 w 1593850"/>
                <a:gd name="connsiteY10" fmla="*/ 330805 h 788610"/>
                <a:gd name="connsiteX11" fmla="*/ 1593850 w 1593850"/>
                <a:gd name="connsiteY11" fmla="*/ 457805 h 788610"/>
                <a:gd name="connsiteX12" fmla="*/ 796925 w 1593850"/>
                <a:gd name="connsiteY12" fmla="*/ 457805 h 788610"/>
                <a:gd name="connsiteX13" fmla="*/ 0 w 1593850"/>
                <a:gd name="connsiteY13" fmla="*/ 457805 h 788610"/>
                <a:gd name="connsiteX14" fmla="*/ 0 w 1593850"/>
                <a:gd name="connsiteY14" fmla="*/ 330805 h 788610"/>
                <a:gd name="connsiteX15" fmla="*/ 149424 w 1593850"/>
                <a:gd name="connsiteY15" fmla="*/ 235956 h 788610"/>
                <a:gd name="connsiteX16" fmla="*/ 149424 w 1593850"/>
                <a:gd name="connsiteY16" fmla="*/ 1006 h 788610"/>
                <a:gd name="connsiteX17" fmla="*/ 796925 w 1593850"/>
                <a:gd name="connsiteY17" fmla="*/ 95855 h 788610"/>
                <a:gd name="connsiteX18" fmla="*/ 1593850 w 1593850"/>
                <a:gd name="connsiteY18" fmla="*/ 95855 h 788610"/>
                <a:gd name="connsiteX19" fmla="*/ 1593850 w 1593850"/>
                <a:gd name="connsiteY19" fmla="*/ 222855 h 788610"/>
                <a:gd name="connsiteX20" fmla="*/ 796925 w 1593850"/>
                <a:gd name="connsiteY20" fmla="*/ 222855 h 788610"/>
                <a:gd name="connsiteX21" fmla="*/ 0 w 1593850"/>
                <a:gd name="connsiteY21" fmla="*/ 222855 h 788610"/>
                <a:gd name="connsiteX22" fmla="*/ 0 w 1593850"/>
                <a:gd name="connsiteY22" fmla="*/ 95855 h 788610"/>
                <a:gd name="connsiteX23" fmla="*/ 149424 w 1593850"/>
                <a:gd name="connsiteY23" fmla="*/ 1006 h 788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93850" h="788610">
                  <a:moveTo>
                    <a:pt x="149424" y="470906"/>
                  </a:moveTo>
                  <a:cubicBezTo>
                    <a:pt x="365258" y="447721"/>
                    <a:pt x="581091" y="835547"/>
                    <a:pt x="796925" y="565755"/>
                  </a:cubicBezTo>
                  <a:cubicBezTo>
                    <a:pt x="1062567" y="233703"/>
                    <a:pt x="1328208" y="897807"/>
                    <a:pt x="1593850" y="565755"/>
                  </a:cubicBezTo>
                  <a:lnTo>
                    <a:pt x="1593850" y="692755"/>
                  </a:lnTo>
                  <a:cubicBezTo>
                    <a:pt x="1328208" y="1024807"/>
                    <a:pt x="1062567" y="360703"/>
                    <a:pt x="796925" y="692755"/>
                  </a:cubicBezTo>
                  <a:cubicBezTo>
                    <a:pt x="531283" y="1024807"/>
                    <a:pt x="265642" y="360703"/>
                    <a:pt x="0" y="692755"/>
                  </a:cubicBezTo>
                  <a:lnTo>
                    <a:pt x="0" y="565755"/>
                  </a:lnTo>
                  <a:cubicBezTo>
                    <a:pt x="49808" y="503495"/>
                    <a:pt x="99616" y="476257"/>
                    <a:pt x="149424" y="470906"/>
                  </a:cubicBezTo>
                  <a:close/>
                  <a:moveTo>
                    <a:pt x="149424" y="235956"/>
                  </a:moveTo>
                  <a:cubicBezTo>
                    <a:pt x="365258" y="212771"/>
                    <a:pt x="581091" y="600597"/>
                    <a:pt x="796925" y="330805"/>
                  </a:cubicBezTo>
                  <a:cubicBezTo>
                    <a:pt x="1062567" y="-1247"/>
                    <a:pt x="1328208" y="662857"/>
                    <a:pt x="1593850" y="330805"/>
                  </a:cubicBezTo>
                  <a:lnTo>
                    <a:pt x="1593850" y="457805"/>
                  </a:lnTo>
                  <a:cubicBezTo>
                    <a:pt x="1328208" y="789857"/>
                    <a:pt x="1062567" y="125753"/>
                    <a:pt x="796925" y="457805"/>
                  </a:cubicBezTo>
                  <a:cubicBezTo>
                    <a:pt x="531283" y="789857"/>
                    <a:pt x="265642" y="125753"/>
                    <a:pt x="0" y="457805"/>
                  </a:cubicBezTo>
                  <a:lnTo>
                    <a:pt x="0" y="330805"/>
                  </a:lnTo>
                  <a:cubicBezTo>
                    <a:pt x="49808" y="268545"/>
                    <a:pt x="99616" y="241307"/>
                    <a:pt x="149424" y="235956"/>
                  </a:cubicBezTo>
                  <a:close/>
                  <a:moveTo>
                    <a:pt x="149424" y="1006"/>
                  </a:moveTo>
                  <a:cubicBezTo>
                    <a:pt x="365258" y="-22179"/>
                    <a:pt x="581091" y="365647"/>
                    <a:pt x="796925" y="95855"/>
                  </a:cubicBezTo>
                  <a:cubicBezTo>
                    <a:pt x="1062567" y="-236197"/>
                    <a:pt x="1328208" y="427907"/>
                    <a:pt x="1593850" y="95855"/>
                  </a:cubicBezTo>
                  <a:lnTo>
                    <a:pt x="1593850" y="222855"/>
                  </a:lnTo>
                  <a:cubicBezTo>
                    <a:pt x="1328208" y="554907"/>
                    <a:pt x="1062567" y="-109197"/>
                    <a:pt x="796925" y="222855"/>
                  </a:cubicBezTo>
                  <a:cubicBezTo>
                    <a:pt x="531283" y="554907"/>
                    <a:pt x="265642" y="-109197"/>
                    <a:pt x="0" y="222855"/>
                  </a:cubicBezTo>
                  <a:lnTo>
                    <a:pt x="0" y="95855"/>
                  </a:lnTo>
                  <a:cubicBezTo>
                    <a:pt x="49808" y="33595"/>
                    <a:pt x="99616" y="6357"/>
                    <a:pt x="149424" y="1006"/>
                  </a:cubicBezTo>
                  <a:close/>
                </a:path>
              </a:pathLst>
            </a:custGeom>
            <a:solidFill>
              <a:srgbClr val="00B0F0"/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21F23977-FC15-4BCC-804B-3721353F73A5}"/>
                </a:ext>
              </a:extLst>
            </p:cNvPr>
            <p:cNvSpPr/>
            <p:nvPr/>
          </p:nvSpPr>
          <p:spPr>
            <a:xfrm>
              <a:off x="2390508" y="1983280"/>
              <a:ext cx="327025" cy="488951"/>
            </a:xfrm>
            <a:custGeom>
              <a:avLst/>
              <a:gdLst>
                <a:gd name="connsiteX0" fmla="*/ 276225 w 327025"/>
                <a:gd name="connsiteY0" fmla="*/ 365125 h 488951"/>
                <a:gd name="connsiteX1" fmla="*/ 327025 w 327025"/>
                <a:gd name="connsiteY1" fmla="*/ 365125 h 488951"/>
                <a:gd name="connsiteX2" fmla="*/ 327025 w 327025"/>
                <a:gd name="connsiteY2" fmla="*/ 488951 h 488951"/>
                <a:gd name="connsiteX3" fmla="*/ 276225 w 327025"/>
                <a:gd name="connsiteY3" fmla="*/ 488951 h 488951"/>
                <a:gd name="connsiteX4" fmla="*/ 184150 w 327025"/>
                <a:gd name="connsiteY4" fmla="*/ 365125 h 488951"/>
                <a:gd name="connsiteX5" fmla="*/ 234950 w 327025"/>
                <a:gd name="connsiteY5" fmla="*/ 365125 h 488951"/>
                <a:gd name="connsiteX6" fmla="*/ 234950 w 327025"/>
                <a:gd name="connsiteY6" fmla="*/ 488951 h 488951"/>
                <a:gd name="connsiteX7" fmla="*/ 184150 w 327025"/>
                <a:gd name="connsiteY7" fmla="*/ 488951 h 488951"/>
                <a:gd name="connsiteX8" fmla="*/ 92075 w 327025"/>
                <a:gd name="connsiteY8" fmla="*/ 365125 h 488951"/>
                <a:gd name="connsiteX9" fmla="*/ 142875 w 327025"/>
                <a:gd name="connsiteY9" fmla="*/ 365125 h 488951"/>
                <a:gd name="connsiteX10" fmla="*/ 142875 w 327025"/>
                <a:gd name="connsiteY10" fmla="*/ 488951 h 488951"/>
                <a:gd name="connsiteX11" fmla="*/ 92075 w 327025"/>
                <a:gd name="connsiteY11" fmla="*/ 488951 h 488951"/>
                <a:gd name="connsiteX12" fmla="*/ 0 w 327025"/>
                <a:gd name="connsiteY12" fmla="*/ 365125 h 488951"/>
                <a:gd name="connsiteX13" fmla="*/ 50800 w 327025"/>
                <a:gd name="connsiteY13" fmla="*/ 365125 h 488951"/>
                <a:gd name="connsiteX14" fmla="*/ 50800 w 327025"/>
                <a:gd name="connsiteY14" fmla="*/ 488951 h 488951"/>
                <a:gd name="connsiteX15" fmla="*/ 0 w 327025"/>
                <a:gd name="connsiteY15" fmla="*/ 488951 h 488951"/>
                <a:gd name="connsiteX16" fmla="*/ 276225 w 327025"/>
                <a:gd name="connsiteY16" fmla="*/ 180975 h 488951"/>
                <a:gd name="connsiteX17" fmla="*/ 327025 w 327025"/>
                <a:gd name="connsiteY17" fmla="*/ 180975 h 488951"/>
                <a:gd name="connsiteX18" fmla="*/ 327025 w 327025"/>
                <a:gd name="connsiteY18" fmla="*/ 304801 h 488951"/>
                <a:gd name="connsiteX19" fmla="*/ 276225 w 327025"/>
                <a:gd name="connsiteY19" fmla="*/ 304801 h 488951"/>
                <a:gd name="connsiteX20" fmla="*/ 184150 w 327025"/>
                <a:gd name="connsiteY20" fmla="*/ 180975 h 488951"/>
                <a:gd name="connsiteX21" fmla="*/ 234950 w 327025"/>
                <a:gd name="connsiteY21" fmla="*/ 180975 h 488951"/>
                <a:gd name="connsiteX22" fmla="*/ 234950 w 327025"/>
                <a:gd name="connsiteY22" fmla="*/ 304801 h 488951"/>
                <a:gd name="connsiteX23" fmla="*/ 184150 w 327025"/>
                <a:gd name="connsiteY23" fmla="*/ 304801 h 488951"/>
                <a:gd name="connsiteX24" fmla="*/ 92075 w 327025"/>
                <a:gd name="connsiteY24" fmla="*/ 180975 h 488951"/>
                <a:gd name="connsiteX25" fmla="*/ 142875 w 327025"/>
                <a:gd name="connsiteY25" fmla="*/ 180975 h 488951"/>
                <a:gd name="connsiteX26" fmla="*/ 142875 w 327025"/>
                <a:gd name="connsiteY26" fmla="*/ 304801 h 488951"/>
                <a:gd name="connsiteX27" fmla="*/ 92075 w 327025"/>
                <a:gd name="connsiteY27" fmla="*/ 304801 h 488951"/>
                <a:gd name="connsiteX28" fmla="*/ 0 w 327025"/>
                <a:gd name="connsiteY28" fmla="*/ 180975 h 488951"/>
                <a:gd name="connsiteX29" fmla="*/ 50800 w 327025"/>
                <a:gd name="connsiteY29" fmla="*/ 180975 h 488951"/>
                <a:gd name="connsiteX30" fmla="*/ 50800 w 327025"/>
                <a:gd name="connsiteY30" fmla="*/ 304801 h 488951"/>
                <a:gd name="connsiteX31" fmla="*/ 0 w 327025"/>
                <a:gd name="connsiteY31" fmla="*/ 304801 h 488951"/>
                <a:gd name="connsiteX32" fmla="*/ 276225 w 327025"/>
                <a:gd name="connsiteY32" fmla="*/ 0 h 488951"/>
                <a:gd name="connsiteX33" fmla="*/ 327025 w 327025"/>
                <a:gd name="connsiteY33" fmla="*/ 0 h 488951"/>
                <a:gd name="connsiteX34" fmla="*/ 327025 w 327025"/>
                <a:gd name="connsiteY34" fmla="*/ 123826 h 488951"/>
                <a:gd name="connsiteX35" fmla="*/ 276225 w 327025"/>
                <a:gd name="connsiteY35" fmla="*/ 123826 h 488951"/>
                <a:gd name="connsiteX36" fmla="*/ 184150 w 327025"/>
                <a:gd name="connsiteY36" fmla="*/ 0 h 488951"/>
                <a:gd name="connsiteX37" fmla="*/ 234950 w 327025"/>
                <a:gd name="connsiteY37" fmla="*/ 0 h 488951"/>
                <a:gd name="connsiteX38" fmla="*/ 234950 w 327025"/>
                <a:gd name="connsiteY38" fmla="*/ 123826 h 488951"/>
                <a:gd name="connsiteX39" fmla="*/ 184150 w 327025"/>
                <a:gd name="connsiteY39" fmla="*/ 123826 h 488951"/>
                <a:gd name="connsiteX40" fmla="*/ 92075 w 327025"/>
                <a:gd name="connsiteY40" fmla="*/ 0 h 488951"/>
                <a:gd name="connsiteX41" fmla="*/ 142875 w 327025"/>
                <a:gd name="connsiteY41" fmla="*/ 0 h 488951"/>
                <a:gd name="connsiteX42" fmla="*/ 142875 w 327025"/>
                <a:gd name="connsiteY42" fmla="*/ 123826 h 488951"/>
                <a:gd name="connsiteX43" fmla="*/ 92075 w 327025"/>
                <a:gd name="connsiteY43" fmla="*/ 123826 h 488951"/>
                <a:gd name="connsiteX44" fmla="*/ 0 w 327025"/>
                <a:gd name="connsiteY44" fmla="*/ 0 h 488951"/>
                <a:gd name="connsiteX45" fmla="*/ 50800 w 327025"/>
                <a:gd name="connsiteY45" fmla="*/ 0 h 488951"/>
                <a:gd name="connsiteX46" fmla="*/ 50800 w 327025"/>
                <a:gd name="connsiteY46" fmla="*/ 123826 h 488951"/>
                <a:gd name="connsiteX47" fmla="*/ 0 w 327025"/>
                <a:gd name="connsiteY47" fmla="*/ 123826 h 48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27025" h="488951">
                  <a:moveTo>
                    <a:pt x="276225" y="365125"/>
                  </a:moveTo>
                  <a:lnTo>
                    <a:pt x="327025" y="365125"/>
                  </a:lnTo>
                  <a:lnTo>
                    <a:pt x="327025" y="488951"/>
                  </a:lnTo>
                  <a:lnTo>
                    <a:pt x="276225" y="488951"/>
                  </a:lnTo>
                  <a:close/>
                  <a:moveTo>
                    <a:pt x="184150" y="365125"/>
                  </a:moveTo>
                  <a:lnTo>
                    <a:pt x="234950" y="365125"/>
                  </a:lnTo>
                  <a:lnTo>
                    <a:pt x="234950" y="488951"/>
                  </a:lnTo>
                  <a:lnTo>
                    <a:pt x="184150" y="488951"/>
                  </a:lnTo>
                  <a:close/>
                  <a:moveTo>
                    <a:pt x="92075" y="365125"/>
                  </a:moveTo>
                  <a:lnTo>
                    <a:pt x="142875" y="365125"/>
                  </a:lnTo>
                  <a:lnTo>
                    <a:pt x="142875" y="488951"/>
                  </a:lnTo>
                  <a:lnTo>
                    <a:pt x="92075" y="488951"/>
                  </a:lnTo>
                  <a:close/>
                  <a:moveTo>
                    <a:pt x="0" y="365125"/>
                  </a:moveTo>
                  <a:lnTo>
                    <a:pt x="50800" y="365125"/>
                  </a:lnTo>
                  <a:lnTo>
                    <a:pt x="50800" y="488951"/>
                  </a:lnTo>
                  <a:lnTo>
                    <a:pt x="0" y="488951"/>
                  </a:lnTo>
                  <a:close/>
                  <a:moveTo>
                    <a:pt x="276225" y="180975"/>
                  </a:moveTo>
                  <a:lnTo>
                    <a:pt x="327025" y="180975"/>
                  </a:lnTo>
                  <a:lnTo>
                    <a:pt x="327025" y="304801"/>
                  </a:lnTo>
                  <a:lnTo>
                    <a:pt x="276225" y="304801"/>
                  </a:lnTo>
                  <a:close/>
                  <a:moveTo>
                    <a:pt x="184150" y="180975"/>
                  </a:moveTo>
                  <a:lnTo>
                    <a:pt x="234950" y="180975"/>
                  </a:lnTo>
                  <a:lnTo>
                    <a:pt x="234950" y="304801"/>
                  </a:lnTo>
                  <a:lnTo>
                    <a:pt x="184150" y="304801"/>
                  </a:lnTo>
                  <a:close/>
                  <a:moveTo>
                    <a:pt x="92075" y="180975"/>
                  </a:moveTo>
                  <a:lnTo>
                    <a:pt x="142875" y="180975"/>
                  </a:lnTo>
                  <a:lnTo>
                    <a:pt x="142875" y="304801"/>
                  </a:lnTo>
                  <a:lnTo>
                    <a:pt x="92075" y="304801"/>
                  </a:lnTo>
                  <a:close/>
                  <a:moveTo>
                    <a:pt x="0" y="180975"/>
                  </a:moveTo>
                  <a:lnTo>
                    <a:pt x="50800" y="180975"/>
                  </a:lnTo>
                  <a:lnTo>
                    <a:pt x="50800" y="304801"/>
                  </a:lnTo>
                  <a:lnTo>
                    <a:pt x="0" y="304801"/>
                  </a:lnTo>
                  <a:close/>
                  <a:moveTo>
                    <a:pt x="276225" y="0"/>
                  </a:moveTo>
                  <a:lnTo>
                    <a:pt x="327025" y="0"/>
                  </a:lnTo>
                  <a:lnTo>
                    <a:pt x="327025" y="123826"/>
                  </a:lnTo>
                  <a:lnTo>
                    <a:pt x="276225" y="123826"/>
                  </a:lnTo>
                  <a:close/>
                  <a:moveTo>
                    <a:pt x="184150" y="0"/>
                  </a:moveTo>
                  <a:lnTo>
                    <a:pt x="234950" y="0"/>
                  </a:lnTo>
                  <a:lnTo>
                    <a:pt x="234950" y="123826"/>
                  </a:lnTo>
                  <a:lnTo>
                    <a:pt x="184150" y="123826"/>
                  </a:lnTo>
                  <a:close/>
                  <a:moveTo>
                    <a:pt x="92075" y="0"/>
                  </a:moveTo>
                  <a:lnTo>
                    <a:pt x="142875" y="0"/>
                  </a:lnTo>
                  <a:lnTo>
                    <a:pt x="142875" y="123826"/>
                  </a:lnTo>
                  <a:lnTo>
                    <a:pt x="92075" y="123826"/>
                  </a:lnTo>
                  <a:close/>
                  <a:moveTo>
                    <a:pt x="0" y="0"/>
                  </a:moveTo>
                  <a:lnTo>
                    <a:pt x="50800" y="0"/>
                  </a:lnTo>
                  <a:lnTo>
                    <a:pt x="50800" y="123826"/>
                  </a:lnTo>
                  <a:lnTo>
                    <a:pt x="0" y="123826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786" name="グループ化 785">
            <a:extLst>
              <a:ext uri="{FF2B5EF4-FFF2-40B4-BE49-F238E27FC236}">
                <a16:creationId xmlns:a16="http://schemas.microsoft.com/office/drawing/2014/main" id="{F34BDB1B-D6CD-4C6F-B25C-BCFFBE943FD2}"/>
              </a:ext>
            </a:extLst>
          </p:cNvPr>
          <p:cNvGrpSpPr/>
          <p:nvPr/>
        </p:nvGrpSpPr>
        <p:grpSpPr>
          <a:xfrm>
            <a:off x="3778619" y="3902964"/>
            <a:ext cx="2374900" cy="2374900"/>
            <a:chOff x="-1239631" y="3748049"/>
            <a:chExt cx="2374900" cy="2374900"/>
          </a:xfrm>
        </p:grpSpPr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1CBFD288-F596-48E7-82A9-964EFD382749}"/>
                </a:ext>
              </a:extLst>
            </p:cNvPr>
            <p:cNvGrpSpPr/>
            <p:nvPr/>
          </p:nvGrpSpPr>
          <p:grpSpPr>
            <a:xfrm>
              <a:off x="-1239631" y="3748049"/>
              <a:ext cx="2374900" cy="2374900"/>
              <a:chOff x="516597" y="758106"/>
              <a:chExt cx="2374900" cy="2374900"/>
            </a:xfrm>
          </p:grpSpPr>
          <p:sp>
            <p:nvSpPr>
              <p:cNvPr id="818" name="正方形/長方形 817">
                <a:extLst>
                  <a:ext uri="{FF2B5EF4-FFF2-40B4-BE49-F238E27FC236}">
                    <a16:creationId xmlns:a16="http://schemas.microsoft.com/office/drawing/2014/main" id="{A7682BB3-F8FA-4D53-AFA6-28D80AEA1E88}"/>
                  </a:ext>
                </a:extLst>
              </p:cNvPr>
              <p:cNvSpPr/>
              <p:nvPr/>
            </p:nvSpPr>
            <p:spPr>
              <a:xfrm>
                <a:off x="1811997" y="818431"/>
                <a:ext cx="1036637" cy="1968500"/>
              </a:xfrm>
              <a:prstGeom prst="rect">
                <a:avLst/>
              </a:prstGeom>
              <a:solidFill>
                <a:srgbClr val="DAEDEF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5E0F16FE-DBC1-4531-BD28-0BD171360A9D}"/>
                  </a:ext>
                </a:extLst>
              </p:cNvPr>
              <p:cNvSpPr/>
              <p:nvPr/>
            </p:nvSpPr>
            <p:spPr>
              <a:xfrm>
                <a:off x="1864383" y="1929681"/>
                <a:ext cx="984251" cy="1162050"/>
              </a:xfrm>
              <a:custGeom>
                <a:avLst/>
                <a:gdLst>
                  <a:gd name="connsiteX0" fmla="*/ 469901 w 984251"/>
                  <a:gd name="connsiteY0" fmla="*/ 0 h 1162050"/>
                  <a:gd name="connsiteX1" fmla="*/ 984251 w 984251"/>
                  <a:gd name="connsiteY1" fmla="*/ 0 h 1162050"/>
                  <a:gd name="connsiteX2" fmla="*/ 984251 w 984251"/>
                  <a:gd name="connsiteY2" fmla="*/ 1162050 h 1162050"/>
                  <a:gd name="connsiteX3" fmla="*/ 584201 w 984251"/>
                  <a:gd name="connsiteY3" fmla="*/ 1162050 h 1162050"/>
                  <a:gd name="connsiteX4" fmla="*/ 469901 w 984251"/>
                  <a:gd name="connsiteY4" fmla="*/ 1162050 h 1162050"/>
                  <a:gd name="connsiteX5" fmla="*/ 312739 w 984251"/>
                  <a:gd name="connsiteY5" fmla="*/ 1162050 h 1162050"/>
                  <a:gd name="connsiteX6" fmla="*/ 273051 w 984251"/>
                  <a:gd name="connsiteY6" fmla="*/ 1162050 h 1162050"/>
                  <a:gd name="connsiteX7" fmla="*/ 0 w 984251"/>
                  <a:gd name="connsiteY7" fmla="*/ 1162050 h 1162050"/>
                  <a:gd name="connsiteX8" fmla="*/ 0 w 984251"/>
                  <a:gd name="connsiteY8" fmla="*/ 450850 h 1162050"/>
                  <a:gd name="connsiteX9" fmla="*/ 312739 w 984251"/>
                  <a:gd name="connsiteY9" fmla="*/ 450850 h 1162050"/>
                  <a:gd name="connsiteX10" fmla="*/ 312739 w 984251"/>
                  <a:gd name="connsiteY10" fmla="*/ 799684 h 1162050"/>
                  <a:gd name="connsiteX11" fmla="*/ 469901 w 984251"/>
                  <a:gd name="connsiteY11" fmla="*/ 799684 h 1162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4251" h="1162050">
                    <a:moveTo>
                      <a:pt x="469901" y="0"/>
                    </a:moveTo>
                    <a:lnTo>
                      <a:pt x="984251" y="0"/>
                    </a:lnTo>
                    <a:lnTo>
                      <a:pt x="984251" y="1162050"/>
                    </a:lnTo>
                    <a:lnTo>
                      <a:pt x="584201" y="1162050"/>
                    </a:lnTo>
                    <a:lnTo>
                      <a:pt x="469901" y="1162050"/>
                    </a:lnTo>
                    <a:lnTo>
                      <a:pt x="312739" y="1162050"/>
                    </a:lnTo>
                    <a:lnTo>
                      <a:pt x="273051" y="1162050"/>
                    </a:lnTo>
                    <a:lnTo>
                      <a:pt x="0" y="1162050"/>
                    </a:lnTo>
                    <a:lnTo>
                      <a:pt x="0" y="450850"/>
                    </a:lnTo>
                    <a:lnTo>
                      <a:pt x="312739" y="450850"/>
                    </a:lnTo>
                    <a:lnTo>
                      <a:pt x="312739" y="799684"/>
                    </a:lnTo>
                    <a:lnTo>
                      <a:pt x="469901" y="799684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フレーム 819">
                <a:extLst>
                  <a:ext uri="{FF2B5EF4-FFF2-40B4-BE49-F238E27FC236}">
                    <a16:creationId xmlns:a16="http://schemas.microsoft.com/office/drawing/2014/main" id="{EBF08A06-E9E1-45DA-B24A-F0AAEC728C14}"/>
                  </a:ext>
                </a:extLst>
              </p:cNvPr>
              <p:cNvSpPr/>
              <p:nvPr/>
            </p:nvSpPr>
            <p:spPr>
              <a:xfrm>
                <a:off x="6953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rgbClr val="FFFFFF">
                  <a:lumMod val="7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1" name="正方形/長方形 820">
                <a:extLst>
                  <a:ext uri="{FF2B5EF4-FFF2-40B4-BE49-F238E27FC236}">
                    <a16:creationId xmlns:a16="http://schemas.microsoft.com/office/drawing/2014/main" id="{366AB20B-66C1-4E80-9C9E-61A63BF40DBE}"/>
                  </a:ext>
                </a:extLst>
              </p:cNvPr>
              <p:cNvSpPr/>
              <p:nvPr/>
            </p:nvSpPr>
            <p:spPr>
              <a:xfrm>
                <a:off x="649947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2" name="正方形/長方形 821">
                <a:extLst>
                  <a:ext uri="{FF2B5EF4-FFF2-40B4-BE49-F238E27FC236}">
                    <a16:creationId xmlns:a16="http://schemas.microsoft.com/office/drawing/2014/main" id="{61A20753-C9A4-46C8-8F6D-6A3BC1B331E1}"/>
                  </a:ext>
                </a:extLst>
              </p:cNvPr>
              <p:cNvSpPr/>
              <p:nvPr/>
            </p:nvSpPr>
            <p:spPr>
              <a:xfrm>
                <a:off x="1702193" y="1847131"/>
                <a:ext cx="109804" cy="196850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3" name="フレーム 822">
                <a:extLst>
                  <a:ext uri="{FF2B5EF4-FFF2-40B4-BE49-F238E27FC236}">
                    <a16:creationId xmlns:a16="http://schemas.microsoft.com/office/drawing/2014/main" id="{35AAFFEA-6547-471D-8307-333E24F16BDD}"/>
                  </a:ext>
                </a:extLst>
              </p:cNvPr>
              <p:cNvSpPr/>
              <p:nvPr/>
            </p:nvSpPr>
            <p:spPr>
              <a:xfrm>
                <a:off x="5810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4" name="フレーム 823">
                <a:extLst>
                  <a:ext uri="{FF2B5EF4-FFF2-40B4-BE49-F238E27FC236}">
                    <a16:creationId xmlns:a16="http://schemas.microsoft.com/office/drawing/2014/main" id="{07D6633F-774C-4F55-9062-1A9FD4E5EA5D}"/>
                  </a:ext>
                </a:extLst>
              </p:cNvPr>
              <p:cNvSpPr/>
              <p:nvPr/>
            </p:nvSpPr>
            <p:spPr>
              <a:xfrm>
                <a:off x="516597" y="758106"/>
                <a:ext cx="2374900" cy="2374900"/>
              </a:xfrm>
              <a:prstGeom prst="frame">
                <a:avLst>
                  <a:gd name="adj1" fmla="val 407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5" name="斜め縞 824">
                <a:extLst>
                  <a:ext uri="{FF2B5EF4-FFF2-40B4-BE49-F238E27FC236}">
                    <a16:creationId xmlns:a16="http://schemas.microsoft.com/office/drawing/2014/main" id="{CA12E08E-D65A-49CC-BE5C-9B5894271674}"/>
                  </a:ext>
                </a:extLst>
              </p:cNvPr>
              <p:cNvSpPr/>
              <p:nvPr/>
            </p:nvSpPr>
            <p:spPr>
              <a:xfrm>
                <a:off x="740301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6" name="斜め縞 825">
                <a:extLst>
                  <a:ext uri="{FF2B5EF4-FFF2-40B4-BE49-F238E27FC236}">
                    <a16:creationId xmlns:a16="http://schemas.microsoft.com/office/drawing/2014/main" id="{A353DE6B-7676-4677-A72F-2F8B2F6CF15D}"/>
                  </a:ext>
                </a:extLst>
              </p:cNvPr>
              <p:cNvSpPr/>
              <p:nvPr/>
            </p:nvSpPr>
            <p:spPr>
              <a:xfrm>
                <a:off x="740301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ACC115ED-4ECB-4702-9491-DC04E2341FF4}"/>
                  </a:ext>
                </a:extLst>
              </p:cNvPr>
              <p:cNvSpPr/>
              <p:nvPr/>
            </p:nvSpPr>
            <p:spPr>
              <a:xfrm>
                <a:off x="2390508" y="1983280"/>
                <a:ext cx="327025" cy="488951"/>
              </a:xfrm>
              <a:custGeom>
                <a:avLst/>
                <a:gdLst>
                  <a:gd name="connsiteX0" fmla="*/ 276225 w 327025"/>
                  <a:gd name="connsiteY0" fmla="*/ 365125 h 488951"/>
                  <a:gd name="connsiteX1" fmla="*/ 327025 w 327025"/>
                  <a:gd name="connsiteY1" fmla="*/ 365125 h 488951"/>
                  <a:gd name="connsiteX2" fmla="*/ 327025 w 327025"/>
                  <a:gd name="connsiteY2" fmla="*/ 488951 h 488951"/>
                  <a:gd name="connsiteX3" fmla="*/ 276225 w 327025"/>
                  <a:gd name="connsiteY3" fmla="*/ 488951 h 488951"/>
                  <a:gd name="connsiteX4" fmla="*/ 184150 w 327025"/>
                  <a:gd name="connsiteY4" fmla="*/ 365125 h 488951"/>
                  <a:gd name="connsiteX5" fmla="*/ 234950 w 327025"/>
                  <a:gd name="connsiteY5" fmla="*/ 365125 h 488951"/>
                  <a:gd name="connsiteX6" fmla="*/ 234950 w 327025"/>
                  <a:gd name="connsiteY6" fmla="*/ 488951 h 488951"/>
                  <a:gd name="connsiteX7" fmla="*/ 184150 w 327025"/>
                  <a:gd name="connsiteY7" fmla="*/ 488951 h 488951"/>
                  <a:gd name="connsiteX8" fmla="*/ 92075 w 327025"/>
                  <a:gd name="connsiteY8" fmla="*/ 365125 h 488951"/>
                  <a:gd name="connsiteX9" fmla="*/ 142875 w 327025"/>
                  <a:gd name="connsiteY9" fmla="*/ 365125 h 488951"/>
                  <a:gd name="connsiteX10" fmla="*/ 142875 w 327025"/>
                  <a:gd name="connsiteY10" fmla="*/ 488951 h 488951"/>
                  <a:gd name="connsiteX11" fmla="*/ 92075 w 327025"/>
                  <a:gd name="connsiteY11" fmla="*/ 488951 h 488951"/>
                  <a:gd name="connsiteX12" fmla="*/ 0 w 327025"/>
                  <a:gd name="connsiteY12" fmla="*/ 365125 h 488951"/>
                  <a:gd name="connsiteX13" fmla="*/ 50800 w 327025"/>
                  <a:gd name="connsiteY13" fmla="*/ 365125 h 488951"/>
                  <a:gd name="connsiteX14" fmla="*/ 50800 w 327025"/>
                  <a:gd name="connsiteY14" fmla="*/ 488951 h 488951"/>
                  <a:gd name="connsiteX15" fmla="*/ 0 w 327025"/>
                  <a:gd name="connsiteY15" fmla="*/ 488951 h 488951"/>
                  <a:gd name="connsiteX16" fmla="*/ 276225 w 327025"/>
                  <a:gd name="connsiteY16" fmla="*/ 180975 h 488951"/>
                  <a:gd name="connsiteX17" fmla="*/ 327025 w 327025"/>
                  <a:gd name="connsiteY17" fmla="*/ 180975 h 488951"/>
                  <a:gd name="connsiteX18" fmla="*/ 327025 w 327025"/>
                  <a:gd name="connsiteY18" fmla="*/ 304801 h 488951"/>
                  <a:gd name="connsiteX19" fmla="*/ 276225 w 327025"/>
                  <a:gd name="connsiteY19" fmla="*/ 304801 h 488951"/>
                  <a:gd name="connsiteX20" fmla="*/ 184150 w 327025"/>
                  <a:gd name="connsiteY20" fmla="*/ 180975 h 488951"/>
                  <a:gd name="connsiteX21" fmla="*/ 234950 w 327025"/>
                  <a:gd name="connsiteY21" fmla="*/ 180975 h 488951"/>
                  <a:gd name="connsiteX22" fmla="*/ 234950 w 327025"/>
                  <a:gd name="connsiteY22" fmla="*/ 304801 h 488951"/>
                  <a:gd name="connsiteX23" fmla="*/ 184150 w 327025"/>
                  <a:gd name="connsiteY23" fmla="*/ 304801 h 488951"/>
                  <a:gd name="connsiteX24" fmla="*/ 92075 w 327025"/>
                  <a:gd name="connsiteY24" fmla="*/ 180975 h 488951"/>
                  <a:gd name="connsiteX25" fmla="*/ 142875 w 327025"/>
                  <a:gd name="connsiteY25" fmla="*/ 180975 h 488951"/>
                  <a:gd name="connsiteX26" fmla="*/ 142875 w 327025"/>
                  <a:gd name="connsiteY26" fmla="*/ 304801 h 488951"/>
                  <a:gd name="connsiteX27" fmla="*/ 92075 w 327025"/>
                  <a:gd name="connsiteY27" fmla="*/ 304801 h 488951"/>
                  <a:gd name="connsiteX28" fmla="*/ 0 w 327025"/>
                  <a:gd name="connsiteY28" fmla="*/ 180975 h 488951"/>
                  <a:gd name="connsiteX29" fmla="*/ 50800 w 327025"/>
                  <a:gd name="connsiteY29" fmla="*/ 180975 h 488951"/>
                  <a:gd name="connsiteX30" fmla="*/ 50800 w 327025"/>
                  <a:gd name="connsiteY30" fmla="*/ 304801 h 488951"/>
                  <a:gd name="connsiteX31" fmla="*/ 0 w 327025"/>
                  <a:gd name="connsiteY31" fmla="*/ 304801 h 488951"/>
                  <a:gd name="connsiteX32" fmla="*/ 276225 w 327025"/>
                  <a:gd name="connsiteY32" fmla="*/ 0 h 488951"/>
                  <a:gd name="connsiteX33" fmla="*/ 327025 w 327025"/>
                  <a:gd name="connsiteY33" fmla="*/ 0 h 488951"/>
                  <a:gd name="connsiteX34" fmla="*/ 327025 w 327025"/>
                  <a:gd name="connsiteY34" fmla="*/ 123826 h 488951"/>
                  <a:gd name="connsiteX35" fmla="*/ 276225 w 327025"/>
                  <a:gd name="connsiteY35" fmla="*/ 123826 h 488951"/>
                  <a:gd name="connsiteX36" fmla="*/ 184150 w 327025"/>
                  <a:gd name="connsiteY36" fmla="*/ 0 h 488951"/>
                  <a:gd name="connsiteX37" fmla="*/ 234950 w 327025"/>
                  <a:gd name="connsiteY37" fmla="*/ 0 h 488951"/>
                  <a:gd name="connsiteX38" fmla="*/ 234950 w 327025"/>
                  <a:gd name="connsiteY38" fmla="*/ 123826 h 488951"/>
                  <a:gd name="connsiteX39" fmla="*/ 184150 w 327025"/>
                  <a:gd name="connsiteY39" fmla="*/ 123826 h 488951"/>
                  <a:gd name="connsiteX40" fmla="*/ 92075 w 327025"/>
                  <a:gd name="connsiteY40" fmla="*/ 0 h 488951"/>
                  <a:gd name="connsiteX41" fmla="*/ 142875 w 327025"/>
                  <a:gd name="connsiteY41" fmla="*/ 0 h 488951"/>
                  <a:gd name="connsiteX42" fmla="*/ 142875 w 327025"/>
                  <a:gd name="connsiteY42" fmla="*/ 123826 h 488951"/>
                  <a:gd name="connsiteX43" fmla="*/ 92075 w 327025"/>
                  <a:gd name="connsiteY43" fmla="*/ 123826 h 488951"/>
                  <a:gd name="connsiteX44" fmla="*/ 0 w 327025"/>
                  <a:gd name="connsiteY44" fmla="*/ 0 h 488951"/>
                  <a:gd name="connsiteX45" fmla="*/ 50800 w 327025"/>
                  <a:gd name="connsiteY45" fmla="*/ 0 h 488951"/>
                  <a:gd name="connsiteX46" fmla="*/ 50800 w 327025"/>
                  <a:gd name="connsiteY46" fmla="*/ 123826 h 488951"/>
                  <a:gd name="connsiteX47" fmla="*/ 0 w 327025"/>
                  <a:gd name="connsiteY47" fmla="*/ 123826 h 48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27025" h="488951">
                    <a:moveTo>
                      <a:pt x="276225" y="365125"/>
                    </a:moveTo>
                    <a:lnTo>
                      <a:pt x="327025" y="365125"/>
                    </a:lnTo>
                    <a:lnTo>
                      <a:pt x="327025" y="488951"/>
                    </a:lnTo>
                    <a:lnTo>
                      <a:pt x="276225" y="488951"/>
                    </a:lnTo>
                    <a:close/>
                    <a:moveTo>
                      <a:pt x="184150" y="365125"/>
                    </a:moveTo>
                    <a:lnTo>
                      <a:pt x="234950" y="365125"/>
                    </a:lnTo>
                    <a:lnTo>
                      <a:pt x="234950" y="488951"/>
                    </a:lnTo>
                    <a:lnTo>
                      <a:pt x="184150" y="488951"/>
                    </a:lnTo>
                    <a:close/>
                    <a:moveTo>
                      <a:pt x="92075" y="365125"/>
                    </a:moveTo>
                    <a:lnTo>
                      <a:pt x="142875" y="365125"/>
                    </a:lnTo>
                    <a:lnTo>
                      <a:pt x="142875" y="488951"/>
                    </a:lnTo>
                    <a:lnTo>
                      <a:pt x="92075" y="488951"/>
                    </a:lnTo>
                    <a:close/>
                    <a:moveTo>
                      <a:pt x="0" y="365125"/>
                    </a:moveTo>
                    <a:lnTo>
                      <a:pt x="50800" y="365125"/>
                    </a:lnTo>
                    <a:lnTo>
                      <a:pt x="50800" y="488951"/>
                    </a:lnTo>
                    <a:lnTo>
                      <a:pt x="0" y="488951"/>
                    </a:lnTo>
                    <a:close/>
                    <a:moveTo>
                      <a:pt x="276225" y="180975"/>
                    </a:moveTo>
                    <a:lnTo>
                      <a:pt x="327025" y="180975"/>
                    </a:lnTo>
                    <a:lnTo>
                      <a:pt x="327025" y="304801"/>
                    </a:lnTo>
                    <a:lnTo>
                      <a:pt x="276225" y="304801"/>
                    </a:lnTo>
                    <a:close/>
                    <a:moveTo>
                      <a:pt x="184150" y="180975"/>
                    </a:moveTo>
                    <a:lnTo>
                      <a:pt x="234950" y="180975"/>
                    </a:lnTo>
                    <a:lnTo>
                      <a:pt x="234950" y="304801"/>
                    </a:lnTo>
                    <a:lnTo>
                      <a:pt x="184150" y="304801"/>
                    </a:lnTo>
                    <a:close/>
                    <a:moveTo>
                      <a:pt x="92075" y="180975"/>
                    </a:moveTo>
                    <a:lnTo>
                      <a:pt x="142875" y="180975"/>
                    </a:lnTo>
                    <a:lnTo>
                      <a:pt x="142875" y="304801"/>
                    </a:lnTo>
                    <a:lnTo>
                      <a:pt x="92075" y="304801"/>
                    </a:lnTo>
                    <a:close/>
                    <a:moveTo>
                      <a:pt x="0" y="180975"/>
                    </a:moveTo>
                    <a:lnTo>
                      <a:pt x="50800" y="180975"/>
                    </a:lnTo>
                    <a:lnTo>
                      <a:pt x="50800" y="304801"/>
                    </a:lnTo>
                    <a:lnTo>
                      <a:pt x="0" y="304801"/>
                    </a:lnTo>
                    <a:close/>
                    <a:moveTo>
                      <a:pt x="276225" y="0"/>
                    </a:moveTo>
                    <a:lnTo>
                      <a:pt x="327025" y="0"/>
                    </a:lnTo>
                    <a:lnTo>
                      <a:pt x="327025" y="123826"/>
                    </a:lnTo>
                    <a:lnTo>
                      <a:pt x="276225" y="123826"/>
                    </a:lnTo>
                    <a:close/>
                    <a:moveTo>
                      <a:pt x="184150" y="0"/>
                    </a:moveTo>
                    <a:lnTo>
                      <a:pt x="234950" y="0"/>
                    </a:lnTo>
                    <a:lnTo>
                      <a:pt x="234950" y="123826"/>
                    </a:lnTo>
                    <a:lnTo>
                      <a:pt x="184150" y="123826"/>
                    </a:lnTo>
                    <a:close/>
                    <a:moveTo>
                      <a:pt x="92075" y="0"/>
                    </a:moveTo>
                    <a:lnTo>
                      <a:pt x="142875" y="0"/>
                    </a:lnTo>
                    <a:lnTo>
                      <a:pt x="142875" y="123826"/>
                    </a:lnTo>
                    <a:lnTo>
                      <a:pt x="92075" y="123826"/>
                    </a:lnTo>
                    <a:close/>
                    <a:moveTo>
                      <a:pt x="0" y="0"/>
                    </a:moveTo>
                    <a:lnTo>
                      <a:pt x="50800" y="0"/>
                    </a:lnTo>
                    <a:lnTo>
                      <a:pt x="50800" y="123826"/>
                    </a:lnTo>
                    <a:lnTo>
                      <a:pt x="0" y="123826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88" name="グループ化 787">
              <a:extLst>
                <a:ext uri="{FF2B5EF4-FFF2-40B4-BE49-F238E27FC236}">
                  <a16:creationId xmlns:a16="http://schemas.microsoft.com/office/drawing/2014/main" id="{9F013960-A638-41E1-AE49-645FC1A43C1E}"/>
                </a:ext>
              </a:extLst>
            </p:cNvPr>
            <p:cNvGrpSpPr/>
            <p:nvPr/>
          </p:nvGrpSpPr>
          <p:grpSpPr>
            <a:xfrm>
              <a:off x="676669" y="3950788"/>
              <a:ext cx="278369" cy="278369"/>
              <a:chOff x="1430158" y="3273151"/>
              <a:chExt cx="1093406" cy="1093406"/>
            </a:xfrm>
          </p:grpSpPr>
          <p:sp>
            <p:nvSpPr>
              <p:cNvPr id="816" name="星: 12 pt 815">
                <a:extLst>
                  <a:ext uri="{FF2B5EF4-FFF2-40B4-BE49-F238E27FC236}">
                    <a16:creationId xmlns:a16="http://schemas.microsoft.com/office/drawing/2014/main" id="{C36E2D96-C637-44DE-8645-BA3041369990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5297E5E9-8E82-4473-B582-17B0D0226F8A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43E97543-B4F8-4DE1-B413-2403C73BE93C}"/>
                </a:ext>
              </a:extLst>
            </p:cNvPr>
            <p:cNvGrpSpPr/>
            <p:nvPr/>
          </p:nvGrpSpPr>
          <p:grpSpPr>
            <a:xfrm>
              <a:off x="26093" y="3961395"/>
              <a:ext cx="510284" cy="510284"/>
              <a:chOff x="1430158" y="3273151"/>
              <a:chExt cx="1093406" cy="1093406"/>
            </a:xfrm>
          </p:grpSpPr>
          <p:sp>
            <p:nvSpPr>
              <p:cNvPr id="814" name="星: 12 pt 813">
                <a:extLst>
                  <a:ext uri="{FF2B5EF4-FFF2-40B4-BE49-F238E27FC236}">
                    <a16:creationId xmlns:a16="http://schemas.microsoft.com/office/drawing/2014/main" id="{18459A58-C189-4575-B55C-55DC65C62C4A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EE1212BF-FAE0-4EBC-8246-7C244A7F3EC2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707BFD55-7614-468F-84E6-09799C5DB649}"/>
                </a:ext>
              </a:extLst>
            </p:cNvPr>
            <p:cNvGrpSpPr/>
            <p:nvPr/>
          </p:nvGrpSpPr>
          <p:grpSpPr>
            <a:xfrm>
              <a:off x="433746" y="4608778"/>
              <a:ext cx="145388" cy="145388"/>
              <a:chOff x="1430158" y="3273151"/>
              <a:chExt cx="1093406" cy="1093406"/>
            </a:xfrm>
          </p:grpSpPr>
          <p:sp>
            <p:nvSpPr>
              <p:cNvPr id="812" name="星: 12 pt 811">
                <a:extLst>
                  <a:ext uri="{FF2B5EF4-FFF2-40B4-BE49-F238E27FC236}">
                    <a16:creationId xmlns:a16="http://schemas.microsoft.com/office/drawing/2014/main" id="{5B37FC7E-3813-4F67-BB41-D62C72A4D1AA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E9CC26C2-84CB-4F48-9938-438A50F58BD1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E504166A-3B89-4EC9-A7EB-D76AC26B7146}"/>
                </a:ext>
              </a:extLst>
            </p:cNvPr>
            <p:cNvGrpSpPr/>
            <p:nvPr/>
          </p:nvGrpSpPr>
          <p:grpSpPr>
            <a:xfrm>
              <a:off x="796392" y="4394773"/>
              <a:ext cx="179758" cy="179758"/>
              <a:chOff x="1430158" y="3273151"/>
              <a:chExt cx="1093406" cy="1093406"/>
            </a:xfrm>
          </p:grpSpPr>
          <p:sp>
            <p:nvSpPr>
              <p:cNvPr id="810" name="星: 12 pt 809">
                <a:extLst>
                  <a:ext uri="{FF2B5EF4-FFF2-40B4-BE49-F238E27FC236}">
                    <a16:creationId xmlns:a16="http://schemas.microsoft.com/office/drawing/2014/main" id="{75F44B66-C57C-4043-A4A8-0241952E75AA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AC3392CC-6E17-4D7E-A6AD-2137F2AB20DE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D9D61119-3DE6-408E-9E88-92821670EE23}"/>
                </a:ext>
              </a:extLst>
            </p:cNvPr>
            <p:cNvGrpSpPr/>
            <p:nvPr/>
          </p:nvGrpSpPr>
          <p:grpSpPr>
            <a:xfrm>
              <a:off x="676634" y="4746891"/>
              <a:ext cx="145388" cy="145388"/>
              <a:chOff x="1430158" y="3273151"/>
              <a:chExt cx="1093406" cy="1093406"/>
            </a:xfrm>
          </p:grpSpPr>
          <p:sp>
            <p:nvSpPr>
              <p:cNvPr id="808" name="星: 12 pt 807">
                <a:extLst>
                  <a:ext uri="{FF2B5EF4-FFF2-40B4-BE49-F238E27FC236}">
                    <a16:creationId xmlns:a16="http://schemas.microsoft.com/office/drawing/2014/main" id="{0654F6FF-945B-48D4-9102-7D08418E5E03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7F16BD3C-649D-4E55-8830-31307F34D3F7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70DD9212-9A03-4266-A44A-FAA3364EE33F}"/>
                </a:ext>
              </a:extLst>
            </p:cNvPr>
            <p:cNvGrpSpPr/>
            <p:nvPr/>
          </p:nvGrpSpPr>
          <p:grpSpPr>
            <a:xfrm>
              <a:off x="252772" y="5332678"/>
              <a:ext cx="145388" cy="145388"/>
              <a:chOff x="1430158" y="3273151"/>
              <a:chExt cx="1093406" cy="1093406"/>
            </a:xfrm>
          </p:grpSpPr>
          <p:sp>
            <p:nvSpPr>
              <p:cNvPr id="806" name="星: 12 pt 805">
                <a:extLst>
                  <a:ext uri="{FF2B5EF4-FFF2-40B4-BE49-F238E27FC236}">
                    <a16:creationId xmlns:a16="http://schemas.microsoft.com/office/drawing/2014/main" id="{46DF2D97-8E55-4351-A915-A962E9FEEABC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107FBB9-CC70-476A-9E9D-B30FED335A1B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40210A9C-372D-408B-B72A-FAB6D38D9449}"/>
                </a:ext>
              </a:extLst>
            </p:cNvPr>
            <p:cNvGrpSpPr/>
            <p:nvPr/>
          </p:nvGrpSpPr>
          <p:grpSpPr>
            <a:xfrm>
              <a:off x="629009" y="5570803"/>
              <a:ext cx="145388" cy="145388"/>
              <a:chOff x="1430158" y="3273151"/>
              <a:chExt cx="1093406" cy="1093406"/>
            </a:xfrm>
          </p:grpSpPr>
          <p:sp>
            <p:nvSpPr>
              <p:cNvPr id="804" name="星: 12 pt 803">
                <a:extLst>
                  <a:ext uri="{FF2B5EF4-FFF2-40B4-BE49-F238E27FC236}">
                    <a16:creationId xmlns:a16="http://schemas.microsoft.com/office/drawing/2014/main" id="{73DDAD93-DD13-4F64-958B-47B8C9E8AB46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2BF04D92-F634-45E3-AC80-36ED7FB515E2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31652D91-5629-49A5-B66A-A9FF9FF394FF}"/>
                </a:ext>
              </a:extLst>
            </p:cNvPr>
            <p:cNvGrpSpPr/>
            <p:nvPr/>
          </p:nvGrpSpPr>
          <p:grpSpPr>
            <a:xfrm>
              <a:off x="212797" y="4919624"/>
              <a:ext cx="323580" cy="323580"/>
              <a:chOff x="1430158" y="3273151"/>
              <a:chExt cx="1093406" cy="1093406"/>
            </a:xfrm>
          </p:grpSpPr>
          <p:sp>
            <p:nvSpPr>
              <p:cNvPr id="802" name="星: 12 pt 801">
                <a:extLst>
                  <a:ext uri="{FF2B5EF4-FFF2-40B4-BE49-F238E27FC236}">
                    <a16:creationId xmlns:a16="http://schemas.microsoft.com/office/drawing/2014/main" id="{012AB75E-8B0B-491F-8391-C6EB8F28F95D}"/>
                  </a:ext>
                </a:extLst>
              </p:cNvPr>
              <p:cNvSpPr/>
              <p:nvPr/>
            </p:nvSpPr>
            <p:spPr>
              <a:xfrm>
                <a:off x="1430158" y="3273151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E59367DA-CADE-44C8-984D-9D3871CF722B}"/>
                  </a:ext>
                </a:extLst>
              </p:cNvPr>
              <p:cNvSpPr/>
              <p:nvPr/>
            </p:nvSpPr>
            <p:spPr>
              <a:xfrm>
                <a:off x="1658608" y="3630553"/>
                <a:ext cx="625597" cy="220785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6" name="グループ化 795">
              <a:extLst>
                <a:ext uri="{FF2B5EF4-FFF2-40B4-BE49-F238E27FC236}">
                  <a16:creationId xmlns:a16="http://schemas.microsoft.com/office/drawing/2014/main" id="{8B13285F-5E6A-424B-8244-09A653E981CB}"/>
                </a:ext>
              </a:extLst>
            </p:cNvPr>
            <p:cNvGrpSpPr/>
            <p:nvPr/>
          </p:nvGrpSpPr>
          <p:grpSpPr>
            <a:xfrm>
              <a:off x="-553178" y="5483477"/>
              <a:ext cx="590037" cy="590037"/>
              <a:chOff x="-1355434" y="3311483"/>
              <a:chExt cx="1093406" cy="1093406"/>
            </a:xfrm>
          </p:grpSpPr>
          <p:sp>
            <p:nvSpPr>
              <p:cNvPr id="800" name="星: 12 pt 799">
                <a:extLst>
                  <a:ext uri="{FF2B5EF4-FFF2-40B4-BE49-F238E27FC236}">
                    <a16:creationId xmlns:a16="http://schemas.microsoft.com/office/drawing/2014/main" id="{5758EBB6-09F1-49E6-97CC-8758EF52C60F}"/>
                  </a:ext>
                </a:extLst>
              </p:cNvPr>
              <p:cNvSpPr/>
              <p:nvPr/>
            </p:nvSpPr>
            <p:spPr>
              <a:xfrm>
                <a:off x="-1355434" y="3311483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FC31F6F5-D4BB-4458-9DF0-D0B3859A0921}"/>
                  </a:ext>
                </a:extLst>
              </p:cNvPr>
              <p:cNvSpPr/>
              <p:nvPr/>
            </p:nvSpPr>
            <p:spPr>
              <a:xfrm>
                <a:off x="-1126984" y="3668886"/>
                <a:ext cx="625597" cy="220786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602EFD64-8AE0-48C2-97BA-65BA34E16180}"/>
                </a:ext>
              </a:extLst>
            </p:cNvPr>
            <p:cNvGrpSpPr/>
            <p:nvPr/>
          </p:nvGrpSpPr>
          <p:grpSpPr>
            <a:xfrm>
              <a:off x="-1166298" y="4471861"/>
              <a:ext cx="590037" cy="590037"/>
              <a:chOff x="-2968189" y="4896422"/>
              <a:chExt cx="1093406" cy="1093406"/>
            </a:xfrm>
          </p:grpSpPr>
          <p:sp>
            <p:nvSpPr>
              <p:cNvPr id="798" name="星: 12 pt 797">
                <a:extLst>
                  <a:ext uri="{FF2B5EF4-FFF2-40B4-BE49-F238E27FC236}">
                    <a16:creationId xmlns:a16="http://schemas.microsoft.com/office/drawing/2014/main" id="{5FF006FC-FE8F-494D-92C4-0C2ED17185D4}"/>
                  </a:ext>
                </a:extLst>
              </p:cNvPr>
              <p:cNvSpPr/>
              <p:nvPr/>
            </p:nvSpPr>
            <p:spPr>
              <a:xfrm>
                <a:off x="-2968189" y="4896422"/>
                <a:ext cx="1093406" cy="1093406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49804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ECE52383-2ED9-4E1C-9D18-96F131E5288B}"/>
                  </a:ext>
                </a:extLst>
              </p:cNvPr>
              <p:cNvSpPr/>
              <p:nvPr/>
            </p:nvSpPr>
            <p:spPr>
              <a:xfrm>
                <a:off x="-2739739" y="5253823"/>
                <a:ext cx="625597" cy="220786"/>
              </a:xfrm>
              <a:custGeom>
                <a:avLst/>
                <a:gdLst>
                  <a:gd name="connsiteX0" fmla="*/ 458342 w 625597"/>
                  <a:gd name="connsiteY0" fmla="*/ 0 h 220785"/>
                  <a:gd name="connsiteX1" fmla="*/ 515205 w 625597"/>
                  <a:gd name="connsiteY1" fmla="*/ 56863 h 220785"/>
                  <a:gd name="connsiteX2" fmla="*/ 572067 w 625597"/>
                  <a:gd name="connsiteY2" fmla="*/ 0 h 220785"/>
                  <a:gd name="connsiteX3" fmla="*/ 625597 w 625597"/>
                  <a:gd name="connsiteY3" fmla="*/ 53530 h 220785"/>
                  <a:gd name="connsiteX4" fmla="*/ 568734 w 625597"/>
                  <a:gd name="connsiteY4" fmla="*/ 110393 h 220785"/>
                  <a:gd name="connsiteX5" fmla="*/ 625597 w 625597"/>
                  <a:gd name="connsiteY5" fmla="*/ 167255 h 220785"/>
                  <a:gd name="connsiteX6" fmla="*/ 572067 w 625597"/>
                  <a:gd name="connsiteY6" fmla="*/ 220785 h 220785"/>
                  <a:gd name="connsiteX7" fmla="*/ 515205 w 625597"/>
                  <a:gd name="connsiteY7" fmla="*/ 163922 h 220785"/>
                  <a:gd name="connsiteX8" fmla="*/ 458342 w 625597"/>
                  <a:gd name="connsiteY8" fmla="*/ 220785 h 220785"/>
                  <a:gd name="connsiteX9" fmla="*/ 404812 w 625597"/>
                  <a:gd name="connsiteY9" fmla="*/ 167255 h 220785"/>
                  <a:gd name="connsiteX10" fmla="*/ 461675 w 625597"/>
                  <a:gd name="connsiteY10" fmla="*/ 110393 h 220785"/>
                  <a:gd name="connsiteX11" fmla="*/ 404812 w 625597"/>
                  <a:gd name="connsiteY11" fmla="*/ 53530 h 220785"/>
                  <a:gd name="connsiteX12" fmla="*/ 53530 w 625597"/>
                  <a:gd name="connsiteY12" fmla="*/ 0 h 220785"/>
                  <a:gd name="connsiteX13" fmla="*/ 110393 w 625597"/>
                  <a:gd name="connsiteY13" fmla="*/ 56863 h 220785"/>
                  <a:gd name="connsiteX14" fmla="*/ 167255 w 625597"/>
                  <a:gd name="connsiteY14" fmla="*/ 0 h 220785"/>
                  <a:gd name="connsiteX15" fmla="*/ 220785 w 625597"/>
                  <a:gd name="connsiteY15" fmla="*/ 53530 h 220785"/>
                  <a:gd name="connsiteX16" fmla="*/ 163922 w 625597"/>
                  <a:gd name="connsiteY16" fmla="*/ 110393 h 220785"/>
                  <a:gd name="connsiteX17" fmla="*/ 220785 w 625597"/>
                  <a:gd name="connsiteY17" fmla="*/ 167255 h 220785"/>
                  <a:gd name="connsiteX18" fmla="*/ 167255 w 625597"/>
                  <a:gd name="connsiteY18" fmla="*/ 220785 h 220785"/>
                  <a:gd name="connsiteX19" fmla="*/ 110393 w 625597"/>
                  <a:gd name="connsiteY19" fmla="*/ 163922 h 220785"/>
                  <a:gd name="connsiteX20" fmla="*/ 53530 w 625597"/>
                  <a:gd name="connsiteY20" fmla="*/ 220785 h 220785"/>
                  <a:gd name="connsiteX21" fmla="*/ 0 w 625597"/>
                  <a:gd name="connsiteY21" fmla="*/ 167255 h 220785"/>
                  <a:gd name="connsiteX22" fmla="*/ 56863 w 625597"/>
                  <a:gd name="connsiteY22" fmla="*/ 110393 h 220785"/>
                  <a:gd name="connsiteX23" fmla="*/ 0 w 625597"/>
                  <a:gd name="connsiteY23" fmla="*/ 53530 h 22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25597" h="220785">
                    <a:moveTo>
                      <a:pt x="458342" y="0"/>
                    </a:moveTo>
                    <a:lnTo>
                      <a:pt x="515205" y="56863"/>
                    </a:lnTo>
                    <a:lnTo>
                      <a:pt x="572067" y="0"/>
                    </a:lnTo>
                    <a:lnTo>
                      <a:pt x="625597" y="53530"/>
                    </a:lnTo>
                    <a:lnTo>
                      <a:pt x="568734" y="110393"/>
                    </a:lnTo>
                    <a:lnTo>
                      <a:pt x="625597" y="167255"/>
                    </a:lnTo>
                    <a:lnTo>
                      <a:pt x="572067" y="220785"/>
                    </a:lnTo>
                    <a:lnTo>
                      <a:pt x="515205" y="163922"/>
                    </a:lnTo>
                    <a:lnTo>
                      <a:pt x="458342" y="220785"/>
                    </a:lnTo>
                    <a:lnTo>
                      <a:pt x="404812" y="167255"/>
                    </a:lnTo>
                    <a:lnTo>
                      <a:pt x="461675" y="110393"/>
                    </a:lnTo>
                    <a:lnTo>
                      <a:pt x="404812" y="53530"/>
                    </a:lnTo>
                    <a:close/>
                    <a:moveTo>
                      <a:pt x="53530" y="0"/>
                    </a:moveTo>
                    <a:lnTo>
                      <a:pt x="110393" y="56863"/>
                    </a:lnTo>
                    <a:lnTo>
                      <a:pt x="167255" y="0"/>
                    </a:lnTo>
                    <a:lnTo>
                      <a:pt x="220785" y="53530"/>
                    </a:lnTo>
                    <a:lnTo>
                      <a:pt x="163922" y="110393"/>
                    </a:lnTo>
                    <a:lnTo>
                      <a:pt x="220785" y="167255"/>
                    </a:lnTo>
                    <a:lnTo>
                      <a:pt x="167255" y="220785"/>
                    </a:lnTo>
                    <a:lnTo>
                      <a:pt x="110393" y="163922"/>
                    </a:lnTo>
                    <a:lnTo>
                      <a:pt x="53530" y="220785"/>
                    </a:lnTo>
                    <a:lnTo>
                      <a:pt x="0" y="167255"/>
                    </a:lnTo>
                    <a:lnTo>
                      <a:pt x="56863" y="110393"/>
                    </a:lnTo>
                    <a:lnTo>
                      <a:pt x="0" y="53530"/>
                    </a:lnTo>
                    <a:close/>
                  </a:path>
                </a:pathLst>
              </a:custGeom>
              <a:solidFill>
                <a:srgbClr val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28" name="グループ化 827">
            <a:extLst>
              <a:ext uri="{FF2B5EF4-FFF2-40B4-BE49-F238E27FC236}">
                <a16:creationId xmlns:a16="http://schemas.microsoft.com/office/drawing/2014/main" id="{5832C78E-BBF8-4F43-9433-AA1CEB5D8125}"/>
              </a:ext>
            </a:extLst>
          </p:cNvPr>
          <p:cNvGrpSpPr/>
          <p:nvPr/>
        </p:nvGrpSpPr>
        <p:grpSpPr>
          <a:xfrm>
            <a:off x="6717050" y="3921765"/>
            <a:ext cx="2374900" cy="2374900"/>
            <a:chOff x="12108588" y="3558456"/>
            <a:chExt cx="2374900" cy="2374900"/>
          </a:xfrm>
        </p:grpSpPr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9F088298-C552-4667-B1DD-311D7FFED29D}"/>
                </a:ext>
              </a:extLst>
            </p:cNvPr>
            <p:cNvGrpSpPr/>
            <p:nvPr/>
          </p:nvGrpSpPr>
          <p:grpSpPr>
            <a:xfrm>
              <a:off x="12108588" y="3558456"/>
              <a:ext cx="2374900" cy="2374900"/>
              <a:chOff x="516597" y="758106"/>
              <a:chExt cx="2374900" cy="2374900"/>
            </a:xfrm>
          </p:grpSpPr>
          <p:sp>
            <p:nvSpPr>
              <p:cNvPr id="902" name="正方形/長方形 901">
                <a:extLst>
                  <a:ext uri="{FF2B5EF4-FFF2-40B4-BE49-F238E27FC236}">
                    <a16:creationId xmlns:a16="http://schemas.microsoft.com/office/drawing/2014/main" id="{7B16D525-6311-4861-B976-CD61267A2EA3}"/>
                  </a:ext>
                </a:extLst>
              </p:cNvPr>
              <p:cNvSpPr/>
              <p:nvPr/>
            </p:nvSpPr>
            <p:spPr>
              <a:xfrm>
                <a:off x="1811997" y="818431"/>
                <a:ext cx="1036637" cy="1968500"/>
              </a:xfrm>
              <a:prstGeom prst="rect">
                <a:avLst/>
              </a:prstGeom>
              <a:solidFill>
                <a:srgbClr val="DAEDEF">
                  <a:lumMod val="20000"/>
                  <a:lumOff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DD27A8F2-D906-404F-B683-1B5169B45170}"/>
                  </a:ext>
                </a:extLst>
              </p:cNvPr>
              <p:cNvSpPr/>
              <p:nvPr/>
            </p:nvSpPr>
            <p:spPr>
              <a:xfrm>
                <a:off x="1864383" y="1929681"/>
                <a:ext cx="984251" cy="1162050"/>
              </a:xfrm>
              <a:custGeom>
                <a:avLst/>
                <a:gdLst>
                  <a:gd name="connsiteX0" fmla="*/ 469901 w 984251"/>
                  <a:gd name="connsiteY0" fmla="*/ 0 h 1162050"/>
                  <a:gd name="connsiteX1" fmla="*/ 984251 w 984251"/>
                  <a:gd name="connsiteY1" fmla="*/ 0 h 1162050"/>
                  <a:gd name="connsiteX2" fmla="*/ 984251 w 984251"/>
                  <a:gd name="connsiteY2" fmla="*/ 1162050 h 1162050"/>
                  <a:gd name="connsiteX3" fmla="*/ 584201 w 984251"/>
                  <a:gd name="connsiteY3" fmla="*/ 1162050 h 1162050"/>
                  <a:gd name="connsiteX4" fmla="*/ 469901 w 984251"/>
                  <a:gd name="connsiteY4" fmla="*/ 1162050 h 1162050"/>
                  <a:gd name="connsiteX5" fmla="*/ 312739 w 984251"/>
                  <a:gd name="connsiteY5" fmla="*/ 1162050 h 1162050"/>
                  <a:gd name="connsiteX6" fmla="*/ 273051 w 984251"/>
                  <a:gd name="connsiteY6" fmla="*/ 1162050 h 1162050"/>
                  <a:gd name="connsiteX7" fmla="*/ 0 w 984251"/>
                  <a:gd name="connsiteY7" fmla="*/ 1162050 h 1162050"/>
                  <a:gd name="connsiteX8" fmla="*/ 0 w 984251"/>
                  <a:gd name="connsiteY8" fmla="*/ 450850 h 1162050"/>
                  <a:gd name="connsiteX9" fmla="*/ 312739 w 984251"/>
                  <a:gd name="connsiteY9" fmla="*/ 450850 h 1162050"/>
                  <a:gd name="connsiteX10" fmla="*/ 312739 w 984251"/>
                  <a:gd name="connsiteY10" fmla="*/ 799684 h 1162050"/>
                  <a:gd name="connsiteX11" fmla="*/ 469901 w 984251"/>
                  <a:gd name="connsiteY11" fmla="*/ 799684 h 1162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84251" h="1162050">
                    <a:moveTo>
                      <a:pt x="469901" y="0"/>
                    </a:moveTo>
                    <a:lnTo>
                      <a:pt x="984251" y="0"/>
                    </a:lnTo>
                    <a:lnTo>
                      <a:pt x="984251" y="1162050"/>
                    </a:lnTo>
                    <a:lnTo>
                      <a:pt x="584201" y="1162050"/>
                    </a:lnTo>
                    <a:lnTo>
                      <a:pt x="469901" y="1162050"/>
                    </a:lnTo>
                    <a:lnTo>
                      <a:pt x="312739" y="1162050"/>
                    </a:lnTo>
                    <a:lnTo>
                      <a:pt x="273051" y="1162050"/>
                    </a:lnTo>
                    <a:lnTo>
                      <a:pt x="0" y="1162050"/>
                    </a:lnTo>
                    <a:lnTo>
                      <a:pt x="0" y="450850"/>
                    </a:lnTo>
                    <a:lnTo>
                      <a:pt x="312739" y="450850"/>
                    </a:lnTo>
                    <a:lnTo>
                      <a:pt x="312739" y="799684"/>
                    </a:lnTo>
                    <a:lnTo>
                      <a:pt x="469901" y="799684"/>
                    </a:ln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04" name="フレーム 903">
                <a:extLst>
                  <a:ext uri="{FF2B5EF4-FFF2-40B4-BE49-F238E27FC236}">
                    <a16:creationId xmlns:a16="http://schemas.microsoft.com/office/drawing/2014/main" id="{28E79839-0E8D-4415-A280-0D99642DF446}"/>
                  </a:ext>
                </a:extLst>
              </p:cNvPr>
              <p:cNvSpPr/>
              <p:nvPr/>
            </p:nvSpPr>
            <p:spPr>
              <a:xfrm>
                <a:off x="6953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rgbClr val="FFFFFF">
                  <a:lumMod val="7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05" name="正方形/長方形 904">
                <a:extLst>
                  <a:ext uri="{FF2B5EF4-FFF2-40B4-BE49-F238E27FC236}">
                    <a16:creationId xmlns:a16="http://schemas.microsoft.com/office/drawing/2014/main" id="{C2A215B4-E1FD-4509-B41E-0B9B5F51DC88}"/>
                  </a:ext>
                </a:extLst>
              </p:cNvPr>
              <p:cNvSpPr/>
              <p:nvPr/>
            </p:nvSpPr>
            <p:spPr>
              <a:xfrm>
                <a:off x="649947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06" name="正方形/長方形 905">
                <a:extLst>
                  <a:ext uri="{FF2B5EF4-FFF2-40B4-BE49-F238E27FC236}">
                    <a16:creationId xmlns:a16="http://schemas.microsoft.com/office/drawing/2014/main" id="{3430C0A4-E44A-4705-98FF-1649775F96F2}"/>
                  </a:ext>
                </a:extLst>
              </p:cNvPr>
              <p:cNvSpPr/>
              <p:nvPr/>
            </p:nvSpPr>
            <p:spPr>
              <a:xfrm>
                <a:off x="1702193" y="1847131"/>
                <a:ext cx="109804" cy="196850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07" name="フレーム 906">
                <a:extLst>
                  <a:ext uri="{FF2B5EF4-FFF2-40B4-BE49-F238E27FC236}">
                    <a16:creationId xmlns:a16="http://schemas.microsoft.com/office/drawing/2014/main" id="{2B78F169-63F6-4140-8210-90DD68605E8A}"/>
                  </a:ext>
                </a:extLst>
              </p:cNvPr>
              <p:cNvSpPr/>
              <p:nvPr/>
            </p:nvSpPr>
            <p:spPr>
              <a:xfrm>
                <a:off x="581025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フレーム 907">
                <a:extLst>
                  <a:ext uri="{FF2B5EF4-FFF2-40B4-BE49-F238E27FC236}">
                    <a16:creationId xmlns:a16="http://schemas.microsoft.com/office/drawing/2014/main" id="{E2F7BEF2-AD57-4F4C-A32D-D8D54C0D23FF}"/>
                  </a:ext>
                </a:extLst>
              </p:cNvPr>
              <p:cNvSpPr/>
              <p:nvPr/>
            </p:nvSpPr>
            <p:spPr>
              <a:xfrm>
                <a:off x="516597" y="758106"/>
                <a:ext cx="2374900" cy="2374900"/>
              </a:xfrm>
              <a:prstGeom prst="frame">
                <a:avLst>
                  <a:gd name="adj1" fmla="val 407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09" name="斜め縞 908">
                <a:extLst>
                  <a:ext uri="{FF2B5EF4-FFF2-40B4-BE49-F238E27FC236}">
                    <a16:creationId xmlns:a16="http://schemas.microsoft.com/office/drawing/2014/main" id="{D934828A-AC81-46AD-AF66-C9EDBE89CA7C}"/>
                  </a:ext>
                </a:extLst>
              </p:cNvPr>
              <p:cNvSpPr/>
              <p:nvPr/>
            </p:nvSpPr>
            <p:spPr>
              <a:xfrm>
                <a:off x="740301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10" name="斜め縞 909">
                <a:extLst>
                  <a:ext uri="{FF2B5EF4-FFF2-40B4-BE49-F238E27FC236}">
                    <a16:creationId xmlns:a16="http://schemas.microsoft.com/office/drawing/2014/main" id="{D87B37ED-C7D3-40BC-94CB-29AE303824B4}"/>
                  </a:ext>
                </a:extLst>
              </p:cNvPr>
              <p:cNvSpPr/>
              <p:nvPr/>
            </p:nvSpPr>
            <p:spPr>
              <a:xfrm>
                <a:off x="740301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7DD1D981-A4DC-46CD-AA2D-422FAF3FDEBA}"/>
                  </a:ext>
                </a:extLst>
              </p:cNvPr>
              <p:cNvSpPr/>
              <p:nvPr/>
            </p:nvSpPr>
            <p:spPr>
              <a:xfrm>
                <a:off x="2390508" y="1983280"/>
                <a:ext cx="327025" cy="488951"/>
              </a:xfrm>
              <a:custGeom>
                <a:avLst/>
                <a:gdLst>
                  <a:gd name="connsiteX0" fmla="*/ 276225 w 327025"/>
                  <a:gd name="connsiteY0" fmla="*/ 365125 h 488951"/>
                  <a:gd name="connsiteX1" fmla="*/ 327025 w 327025"/>
                  <a:gd name="connsiteY1" fmla="*/ 365125 h 488951"/>
                  <a:gd name="connsiteX2" fmla="*/ 327025 w 327025"/>
                  <a:gd name="connsiteY2" fmla="*/ 488951 h 488951"/>
                  <a:gd name="connsiteX3" fmla="*/ 276225 w 327025"/>
                  <a:gd name="connsiteY3" fmla="*/ 488951 h 488951"/>
                  <a:gd name="connsiteX4" fmla="*/ 184150 w 327025"/>
                  <a:gd name="connsiteY4" fmla="*/ 365125 h 488951"/>
                  <a:gd name="connsiteX5" fmla="*/ 234950 w 327025"/>
                  <a:gd name="connsiteY5" fmla="*/ 365125 h 488951"/>
                  <a:gd name="connsiteX6" fmla="*/ 234950 w 327025"/>
                  <a:gd name="connsiteY6" fmla="*/ 488951 h 488951"/>
                  <a:gd name="connsiteX7" fmla="*/ 184150 w 327025"/>
                  <a:gd name="connsiteY7" fmla="*/ 488951 h 488951"/>
                  <a:gd name="connsiteX8" fmla="*/ 92075 w 327025"/>
                  <a:gd name="connsiteY8" fmla="*/ 365125 h 488951"/>
                  <a:gd name="connsiteX9" fmla="*/ 142875 w 327025"/>
                  <a:gd name="connsiteY9" fmla="*/ 365125 h 488951"/>
                  <a:gd name="connsiteX10" fmla="*/ 142875 w 327025"/>
                  <a:gd name="connsiteY10" fmla="*/ 488951 h 488951"/>
                  <a:gd name="connsiteX11" fmla="*/ 92075 w 327025"/>
                  <a:gd name="connsiteY11" fmla="*/ 488951 h 488951"/>
                  <a:gd name="connsiteX12" fmla="*/ 0 w 327025"/>
                  <a:gd name="connsiteY12" fmla="*/ 365125 h 488951"/>
                  <a:gd name="connsiteX13" fmla="*/ 50800 w 327025"/>
                  <a:gd name="connsiteY13" fmla="*/ 365125 h 488951"/>
                  <a:gd name="connsiteX14" fmla="*/ 50800 w 327025"/>
                  <a:gd name="connsiteY14" fmla="*/ 488951 h 488951"/>
                  <a:gd name="connsiteX15" fmla="*/ 0 w 327025"/>
                  <a:gd name="connsiteY15" fmla="*/ 488951 h 488951"/>
                  <a:gd name="connsiteX16" fmla="*/ 276225 w 327025"/>
                  <a:gd name="connsiteY16" fmla="*/ 180975 h 488951"/>
                  <a:gd name="connsiteX17" fmla="*/ 327025 w 327025"/>
                  <a:gd name="connsiteY17" fmla="*/ 180975 h 488951"/>
                  <a:gd name="connsiteX18" fmla="*/ 327025 w 327025"/>
                  <a:gd name="connsiteY18" fmla="*/ 304801 h 488951"/>
                  <a:gd name="connsiteX19" fmla="*/ 276225 w 327025"/>
                  <a:gd name="connsiteY19" fmla="*/ 304801 h 488951"/>
                  <a:gd name="connsiteX20" fmla="*/ 184150 w 327025"/>
                  <a:gd name="connsiteY20" fmla="*/ 180975 h 488951"/>
                  <a:gd name="connsiteX21" fmla="*/ 234950 w 327025"/>
                  <a:gd name="connsiteY21" fmla="*/ 180975 h 488951"/>
                  <a:gd name="connsiteX22" fmla="*/ 234950 w 327025"/>
                  <a:gd name="connsiteY22" fmla="*/ 304801 h 488951"/>
                  <a:gd name="connsiteX23" fmla="*/ 184150 w 327025"/>
                  <a:gd name="connsiteY23" fmla="*/ 304801 h 488951"/>
                  <a:gd name="connsiteX24" fmla="*/ 92075 w 327025"/>
                  <a:gd name="connsiteY24" fmla="*/ 180975 h 488951"/>
                  <a:gd name="connsiteX25" fmla="*/ 142875 w 327025"/>
                  <a:gd name="connsiteY25" fmla="*/ 180975 h 488951"/>
                  <a:gd name="connsiteX26" fmla="*/ 142875 w 327025"/>
                  <a:gd name="connsiteY26" fmla="*/ 304801 h 488951"/>
                  <a:gd name="connsiteX27" fmla="*/ 92075 w 327025"/>
                  <a:gd name="connsiteY27" fmla="*/ 304801 h 488951"/>
                  <a:gd name="connsiteX28" fmla="*/ 0 w 327025"/>
                  <a:gd name="connsiteY28" fmla="*/ 180975 h 488951"/>
                  <a:gd name="connsiteX29" fmla="*/ 50800 w 327025"/>
                  <a:gd name="connsiteY29" fmla="*/ 180975 h 488951"/>
                  <a:gd name="connsiteX30" fmla="*/ 50800 w 327025"/>
                  <a:gd name="connsiteY30" fmla="*/ 304801 h 488951"/>
                  <a:gd name="connsiteX31" fmla="*/ 0 w 327025"/>
                  <a:gd name="connsiteY31" fmla="*/ 304801 h 488951"/>
                  <a:gd name="connsiteX32" fmla="*/ 276225 w 327025"/>
                  <a:gd name="connsiteY32" fmla="*/ 0 h 488951"/>
                  <a:gd name="connsiteX33" fmla="*/ 327025 w 327025"/>
                  <a:gd name="connsiteY33" fmla="*/ 0 h 488951"/>
                  <a:gd name="connsiteX34" fmla="*/ 327025 w 327025"/>
                  <a:gd name="connsiteY34" fmla="*/ 123826 h 488951"/>
                  <a:gd name="connsiteX35" fmla="*/ 276225 w 327025"/>
                  <a:gd name="connsiteY35" fmla="*/ 123826 h 488951"/>
                  <a:gd name="connsiteX36" fmla="*/ 184150 w 327025"/>
                  <a:gd name="connsiteY36" fmla="*/ 0 h 488951"/>
                  <a:gd name="connsiteX37" fmla="*/ 234950 w 327025"/>
                  <a:gd name="connsiteY37" fmla="*/ 0 h 488951"/>
                  <a:gd name="connsiteX38" fmla="*/ 234950 w 327025"/>
                  <a:gd name="connsiteY38" fmla="*/ 123826 h 488951"/>
                  <a:gd name="connsiteX39" fmla="*/ 184150 w 327025"/>
                  <a:gd name="connsiteY39" fmla="*/ 123826 h 488951"/>
                  <a:gd name="connsiteX40" fmla="*/ 92075 w 327025"/>
                  <a:gd name="connsiteY40" fmla="*/ 0 h 488951"/>
                  <a:gd name="connsiteX41" fmla="*/ 142875 w 327025"/>
                  <a:gd name="connsiteY41" fmla="*/ 0 h 488951"/>
                  <a:gd name="connsiteX42" fmla="*/ 142875 w 327025"/>
                  <a:gd name="connsiteY42" fmla="*/ 123826 h 488951"/>
                  <a:gd name="connsiteX43" fmla="*/ 92075 w 327025"/>
                  <a:gd name="connsiteY43" fmla="*/ 123826 h 488951"/>
                  <a:gd name="connsiteX44" fmla="*/ 0 w 327025"/>
                  <a:gd name="connsiteY44" fmla="*/ 0 h 488951"/>
                  <a:gd name="connsiteX45" fmla="*/ 50800 w 327025"/>
                  <a:gd name="connsiteY45" fmla="*/ 0 h 488951"/>
                  <a:gd name="connsiteX46" fmla="*/ 50800 w 327025"/>
                  <a:gd name="connsiteY46" fmla="*/ 123826 h 488951"/>
                  <a:gd name="connsiteX47" fmla="*/ 0 w 327025"/>
                  <a:gd name="connsiteY47" fmla="*/ 123826 h 488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27025" h="488951">
                    <a:moveTo>
                      <a:pt x="276225" y="365125"/>
                    </a:moveTo>
                    <a:lnTo>
                      <a:pt x="327025" y="365125"/>
                    </a:lnTo>
                    <a:lnTo>
                      <a:pt x="327025" y="488951"/>
                    </a:lnTo>
                    <a:lnTo>
                      <a:pt x="276225" y="488951"/>
                    </a:lnTo>
                    <a:close/>
                    <a:moveTo>
                      <a:pt x="184150" y="365125"/>
                    </a:moveTo>
                    <a:lnTo>
                      <a:pt x="234950" y="365125"/>
                    </a:lnTo>
                    <a:lnTo>
                      <a:pt x="234950" y="488951"/>
                    </a:lnTo>
                    <a:lnTo>
                      <a:pt x="184150" y="488951"/>
                    </a:lnTo>
                    <a:close/>
                    <a:moveTo>
                      <a:pt x="92075" y="365125"/>
                    </a:moveTo>
                    <a:lnTo>
                      <a:pt x="142875" y="365125"/>
                    </a:lnTo>
                    <a:lnTo>
                      <a:pt x="142875" y="488951"/>
                    </a:lnTo>
                    <a:lnTo>
                      <a:pt x="92075" y="488951"/>
                    </a:lnTo>
                    <a:close/>
                    <a:moveTo>
                      <a:pt x="0" y="365125"/>
                    </a:moveTo>
                    <a:lnTo>
                      <a:pt x="50800" y="365125"/>
                    </a:lnTo>
                    <a:lnTo>
                      <a:pt x="50800" y="488951"/>
                    </a:lnTo>
                    <a:lnTo>
                      <a:pt x="0" y="488951"/>
                    </a:lnTo>
                    <a:close/>
                    <a:moveTo>
                      <a:pt x="276225" y="180975"/>
                    </a:moveTo>
                    <a:lnTo>
                      <a:pt x="327025" y="180975"/>
                    </a:lnTo>
                    <a:lnTo>
                      <a:pt x="327025" y="304801"/>
                    </a:lnTo>
                    <a:lnTo>
                      <a:pt x="276225" y="304801"/>
                    </a:lnTo>
                    <a:close/>
                    <a:moveTo>
                      <a:pt x="184150" y="180975"/>
                    </a:moveTo>
                    <a:lnTo>
                      <a:pt x="234950" y="180975"/>
                    </a:lnTo>
                    <a:lnTo>
                      <a:pt x="234950" y="304801"/>
                    </a:lnTo>
                    <a:lnTo>
                      <a:pt x="184150" y="304801"/>
                    </a:lnTo>
                    <a:close/>
                    <a:moveTo>
                      <a:pt x="92075" y="180975"/>
                    </a:moveTo>
                    <a:lnTo>
                      <a:pt x="142875" y="180975"/>
                    </a:lnTo>
                    <a:lnTo>
                      <a:pt x="142875" y="304801"/>
                    </a:lnTo>
                    <a:lnTo>
                      <a:pt x="92075" y="304801"/>
                    </a:lnTo>
                    <a:close/>
                    <a:moveTo>
                      <a:pt x="0" y="180975"/>
                    </a:moveTo>
                    <a:lnTo>
                      <a:pt x="50800" y="180975"/>
                    </a:lnTo>
                    <a:lnTo>
                      <a:pt x="50800" y="304801"/>
                    </a:lnTo>
                    <a:lnTo>
                      <a:pt x="0" y="304801"/>
                    </a:lnTo>
                    <a:close/>
                    <a:moveTo>
                      <a:pt x="276225" y="0"/>
                    </a:moveTo>
                    <a:lnTo>
                      <a:pt x="327025" y="0"/>
                    </a:lnTo>
                    <a:lnTo>
                      <a:pt x="327025" y="123826"/>
                    </a:lnTo>
                    <a:lnTo>
                      <a:pt x="276225" y="123826"/>
                    </a:lnTo>
                    <a:close/>
                    <a:moveTo>
                      <a:pt x="184150" y="0"/>
                    </a:moveTo>
                    <a:lnTo>
                      <a:pt x="234950" y="0"/>
                    </a:lnTo>
                    <a:lnTo>
                      <a:pt x="234950" y="123826"/>
                    </a:lnTo>
                    <a:lnTo>
                      <a:pt x="184150" y="123826"/>
                    </a:lnTo>
                    <a:close/>
                    <a:moveTo>
                      <a:pt x="92075" y="0"/>
                    </a:moveTo>
                    <a:lnTo>
                      <a:pt x="142875" y="0"/>
                    </a:lnTo>
                    <a:lnTo>
                      <a:pt x="142875" y="123826"/>
                    </a:lnTo>
                    <a:lnTo>
                      <a:pt x="92075" y="123826"/>
                    </a:lnTo>
                    <a:close/>
                    <a:moveTo>
                      <a:pt x="0" y="0"/>
                    </a:moveTo>
                    <a:lnTo>
                      <a:pt x="50800" y="0"/>
                    </a:lnTo>
                    <a:lnTo>
                      <a:pt x="50800" y="123826"/>
                    </a:lnTo>
                    <a:lnTo>
                      <a:pt x="0" y="123826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80B7A92F-8E0B-42F5-8460-BFB1D3413529}"/>
                </a:ext>
              </a:extLst>
            </p:cNvPr>
            <p:cNvGrpSpPr/>
            <p:nvPr/>
          </p:nvGrpSpPr>
          <p:grpSpPr>
            <a:xfrm>
              <a:off x="13772258" y="3719056"/>
              <a:ext cx="532725" cy="532725"/>
              <a:chOff x="8440409" y="4282268"/>
              <a:chExt cx="590037" cy="590037"/>
            </a:xfrm>
          </p:grpSpPr>
          <p:sp>
            <p:nvSpPr>
              <p:cNvPr id="894" name="星: 12 pt 893">
                <a:extLst>
                  <a:ext uri="{FF2B5EF4-FFF2-40B4-BE49-F238E27FC236}">
                    <a16:creationId xmlns:a16="http://schemas.microsoft.com/office/drawing/2014/main" id="{921194B0-AB33-4FE6-A279-C265D4DF7B1F}"/>
                  </a:ext>
                </a:extLst>
              </p:cNvPr>
              <p:cNvSpPr/>
              <p:nvPr/>
            </p:nvSpPr>
            <p:spPr>
              <a:xfrm>
                <a:off x="8440409" y="4282268"/>
                <a:ext cx="590037" cy="590037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80000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92E545C5-76CD-4B2D-B1DB-9E4666FA534E}"/>
                  </a:ext>
                </a:extLst>
              </p:cNvPr>
              <p:cNvGrpSpPr/>
              <p:nvPr/>
            </p:nvGrpSpPr>
            <p:grpSpPr>
              <a:xfrm>
                <a:off x="8546941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900" name="弦 899">
                  <a:extLst>
                    <a:ext uri="{FF2B5EF4-FFF2-40B4-BE49-F238E27FC236}">
                      <a16:creationId xmlns:a16="http://schemas.microsoft.com/office/drawing/2014/main" id="{4E40C153-0D4E-433B-AF2D-ECDAF828DDE8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1" name="弦 900">
                  <a:extLst>
                    <a:ext uri="{FF2B5EF4-FFF2-40B4-BE49-F238E27FC236}">
                      <a16:creationId xmlns:a16="http://schemas.microsoft.com/office/drawing/2014/main" id="{8FB88C65-77D0-4B06-9169-93C5CEDAB714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5621836D-FF3A-46A7-B2DA-887B1351CACB}"/>
                  </a:ext>
                </a:extLst>
              </p:cNvPr>
              <p:cNvGrpSpPr/>
              <p:nvPr/>
            </p:nvGrpSpPr>
            <p:grpSpPr>
              <a:xfrm flipH="1">
                <a:off x="8767914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98" name="弦 897">
                  <a:extLst>
                    <a:ext uri="{FF2B5EF4-FFF2-40B4-BE49-F238E27FC236}">
                      <a16:creationId xmlns:a16="http://schemas.microsoft.com/office/drawing/2014/main" id="{BA6EF937-9A37-47F8-B121-B286FBEF2722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9" name="弦 898">
                  <a:extLst>
                    <a:ext uri="{FF2B5EF4-FFF2-40B4-BE49-F238E27FC236}">
                      <a16:creationId xmlns:a16="http://schemas.microsoft.com/office/drawing/2014/main" id="{0759B870-C54D-4338-AC02-35F92EE2ADD5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97" name="二等辺三角形 896">
                <a:extLst>
                  <a:ext uri="{FF2B5EF4-FFF2-40B4-BE49-F238E27FC236}">
                    <a16:creationId xmlns:a16="http://schemas.microsoft.com/office/drawing/2014/main" id="{65C16462-439B-406E-AE41-4AA39C5E6FF6}"/>
                  </a:ext>
                </a:extLst>
              </p:cNvPr>
              <p:cNvSpPr/>
              <p:nvPr/>
            </p:nvSpPr>
            <p:spPr bwMode="auto">
              <a:xfrm>
                <a:off x="8662809" y="4638675"/>
                <a:ext cx="157342" cy="70762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D467D73E-AC73-4E21-A228-03984592024F}"/>
                </a:ext>
              </a:extLst>
            </p:cNvPr>
            <p:cNvGrpSpPr/>
            <p:nvPr/>
          </p:nvGrpSpPr>
          <p:grpSpPr>
            <a:xfrm>
              <a:off x="12591081" y="4132925"/>
              <a:ext cx="532725" cy="532725"/>
              <a:chOff x="8440409" y="4282268"/>
              <a:chExt cx="590037" cy="590037"/>
            </a:xfrm>
          </p:grpSpPr>
          <p:sp>
            <p:nvSpPr>
              <p:cNvPr id="886" name="星: 12 pt 885">
                <a:extLst>
                  <a:ext uri="{FF2B5EF4-FFF2-40B4-BE49-F238E27FC236}">
                    <a16:creationId xmlns:a16="http://schemas.microsoft.com/office/drawing/2014/main" id="{E8EBDE87-0C92-4B91-9A60-76A2C6B52066}"/>
                  </a:ext>
                </a:extLst>
              </p:cNvPr>
              <p:cNvSpPr/>
              <p:nvPr/>
            </p:nvSpPr>
            <p:spPr>
              <a:xfrm>
                <a:off x="8440409" y="4282268"/>
                <a:ext cx="590037" cy="590037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80000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87" name="グループ化 886">
                <a:extLst>
                  <a:ext uri="{FF2B5EF4-FFF2-40B4-BE49-F238E27FC236}">
                    <a16:creationId xmlns:a16="http://schemas.microsoft.com/office/drawing/2014/main" id="{79AC1D8D-8BAA-4FCD-A637-92C89CB1AE7F}"/>
                  </a:ext>
                </a:extLst>
              </p:cNvPr>
              <p:cNvGrpSpPr/>
              <p:nvPr/>
            </p:nvGrpSpPr>
            <p:grpSpPr>
              <a:xfrm>
                <a:off x="8546941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92" name="弦 891">
                  <a:extLst>
                    <a:ext uri="{FF2B5EF4-FFF2-40B4-BE49-F238E27FC236}">
                      <a16:creationId xmlns:a16="http://schemas.microsoft.com/office/drawing/2014/main" id="{E52AD054-B642-464C-9879-D0DA59611EB5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3" name="弦 892">
                  <a:extLst>
                    <a:ext uri="{FF2B5EF4-FFF2-40B4-BE49-F238E27FC236}">
                      <a16:creationId xmlns:a16="http://schemas.microsoft.com/office/drawing/2014/main" id="{1CA19E02-EDD1-48DB-8CC2-37DF1556C172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88" name="グループ化 887">
                <a:extLst>
                  <a:ext uri="{FF2B5EF4-FFF2-40B4-BE49-F238E27FC236}">
                    <a16:creationId xmlns:a16="http://schemas.microsoft.com/office/drawing/2014/main" id="{71143142-9FA0-4BFF-861C-8DCE13ACF52E}"/>
                  </a:ext>
                </a:extLst>
              </p:cNvPr>
              <p:cNvGrpSpPr/>
              <p:nvPr/>
            </p:nvGrpSpPr>
            <p:grpSpPr>
              <a:xfrm flipH="1">
                <a:off x="8767914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90" name="弦 889">
                  <a:extLst>
                    <a:ext uri="{FF2B5EF4-FFF2-40B4-BE49-F238E27FC236}">
                      <a16:creationId xmlns:a16="http://schemas.microsoft.com/office/drawing/2014/main" id="{1C473062-1031-47D1-BB47-746E84E84ED3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1" name="弦 890">
                  <a:extLst>
                    <a:ext uri="{FF2B5EF4-FFF2-40B4-BE49-F238E27FC236}">
                      <a16:creationId xmlns:a16="http://schemas.microsoft.com/office/drawing/2014/main" id="{DEF8A269-6FC5-4FF3-8F77-BBBFE97C3138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89" name="二等辺三角形 888">
                <a:extLst>
                  <a:ext uri="{FF2B5EF4-FFF2-40B4-BE49-F238E27FC236}">
                    <a16:creationId xmlns:a16="http://schemas.microsoft.com/office/drawing/2014/main" id="{EBABC10C-39C0-49B3-8CEF-BE2052A2A2A1}"/>
                  </a:ext>
                </a:extLst>
              </p:cNvPr>
              <p:cNvSpPr/>
              <p:nvPr/>
            </p:nvSpPr>
            <p:spPr bwMode="auto">
              <a:xfrm>
                <a:off x="8662809" y="4638675"/>
                <a:ext cx="157342" cy="70762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56AB6177-0426-4FB5-93EC-3111283DE60A}"/>
                </a:ext>
              </a:extLst>
            </p:cNvPr>
            <p:cNvGrpSpPr/>
            <p:nvPr/>
          </p:nvGrpSpPr>
          <p:grpSpPr>
            <a:xfrm>
              <a:off x="12591081" y="4830896"/>
              <a:ext cx="858017" cy="858017"/>
              <a:chOff x="8440409" y="4282268"/>
              <a:chExt cx="590037" cy="590037"/>
            </a:xfrm>
          </p:grpSpPr>
          <p:sp>
            <p:nvSpPr>
              <p:cNvPr id="878" name="星: 12 pt 877">
                <a:extLst>
                  <a:ext uri="{FF2B5EF4-FFF2-40B4-BE49-F238E27FC236}">
                    <a16:creationId xmlns:a16="http://schemas.microsoft.com/office/drawing/2014/main" id="{9535500B-8BBC-4EC3-ADD0-53677712E586}"/>
                  </a:ext>
                </a:extLst>
              </p:cNvPr>
              <p:cNvSpPr/>
              <p:nvPr/>
            </p:nvSpPr>
            <p:spPr>
              <a:xfrm>
                <a:off x="8440409" y="4282268"/>
                <a:ext cx="590037" cy="590037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80000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712137DA-59C0-40F6-A1E3-FC521E9FBF07}"/>
                  </a:ext>
                </a:extLst>
              </p:cNvPr>
              <p:cNvGrpSpPr/>
              <p:nvPr/>
            </p:nvGrpSpPr>
            <p:grpSpPr>
              <a:xfrm>
                <a:off x="8546941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84" name="弦 883">
                  <a:extLst>
                    <a:ext uri="{FF2B5EF4-FFF2-40B4-BE49-F238E27FC236}">
                      <a16:creationId xmlns:a16="http://schemas.microsoft.com/office/drawing/2014/main" id="{75823449-7661-4E2D-9A96-F30AD9010118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5" name="弦 884">
                  <a:extLst>
                    <a:ext uri="{FF2B5EF4-FFF2-40B4-BE49-F238E27FC236}">
                      <a16:creationId xmlns:a16="http://schemas.microsoft.com/office/drawing/2014/main" id="{1E0197F3-C54A-44CF-8F8C-B59FA8DBF343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96CB0A1A-2E66-4F97-A834-3228786A71CE}"/>
                  </a:ext>
                </a:extLst>
              </p:cNvPr>
              <p:cNvGrpSpPr/>
              <p:nvPr/>
            </p:nvGrpSpPr>
            <p:grpSpPr>
              <a:xfrm flipH="1">
                <a:off x="8767914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82" name="弦 881">
                  <a:extLst>
                    <a:ext uri="{FF2B5EF4-FFF2-40B4-BE49-F238E27FC236}">
                      <a16:creationId xmlns:a16="http://schemas.microsoft.com/office/drawing/2014/main" id="{A58B2330-E651-4808-AA19-500A31834B19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3" name="弦 882">
                  <a:extLst>
                    <a:ext uri="{FF2B5EF4-FFF2-40B4-BE49-F238E27FC236}">
                      <a16:creationId xmlns:a16="http://schemas.microsoft.com/office/drawing/2014/main" id="{EEF7A5D3-FEF7-49F6-A1A6-DD7709608AC7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81" name="二等辺三角形 880">
                <a:extLst>
                  <a:ext uri="{FF2B5EF4-FFF2-40B4-BE49-F238E27FC236}">
                    <a16:creationId xmlns:a16="http://schemas.microsoft.com/office/drawing/2014/main" id="{7A33F237-B0E5-4066-B6E9-21A02B0AD814}"/>
                  </a:ext>
                </a:extLst>
              </p:cNvPr>
              <p:cNvSpPr/>
              <p:nvPr/>
            </p:nvSpPr>
            <p:spPr bwMode="auto">
              <a:xfrm>
                <a:off x="8662809" y="4638675"/>
                <a:ext cx="157342" cy="70762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8652FBC1-FDD7-4647-BBAE-38DEDCDD85C2}"/>
                </a:ext>
              </a:extLst>
            </p:cNvPr>
            <p:cNvGrpSpPr/>
            <p:nvPr/>
          </p:nvGrpSpPr>
          <p:grpSpPr>
            <a:xfrm>
              <a:off x="13493069" y="4256520"/>
              <a:ext cx="356721" cy="356721"/>
              <a:chOff x="8440409" y="4282268"/>
              <a:chExt cx="590037" cy="590037"/>
            </a:xfrm>
          </p:grpSpPr>
          <p:sp>
            <p:nvSpPr>
              <p:cNvPr id="870" name="星: 12 pt 869">
                <a:extLst>
                  <a:ext uri="{FF2B5EF4-FFF2-40B4-BE49-F238E27FC236}">
                    <a16:creationId xmlns:a16="http://schemas.microsoft.com/office/drawing/2014/main" id="{BB45B1C7-0111-4EDF-99A8-559081B3B423}"/>
                  </a:ext>
                </a:extLst>
              </p:cNvPr>
              <p:cNvSpPr/>
              <p:nvPr/>
            </p:nvSpPr>
            <p:spPr>
              <a:xfrm>
                <a:off x="8440409" y="4282268"/>
                <a:ext cx="590037" cy="590037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80000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670072E6-954A-44E4-BA09-EA1E3F6D3505}"/>
                  </a:ext>
                </a:extLst>
              </p:cNvPr>
              <p:cNvGrpSpPr/>
              <p:nvPr/>
            </p:nvGrpSpPr>
            <p:grpSpPr>
              <a:xfrm>
                <a:off x="8546941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76" name="弦 875">
                  <a:extLst>
                    <a:ext uri="{FF2B5EF4-FFF2-40B4-BE49-F238E27FC236}">
                      <a16:creationId xmlns:a16="http://schemas.microsoft.com/office/drawing/2014/main" id="{54EB6D57-2237-4EEF-B717-2A418438E7CA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7" name="弦 876">
                  <a:extLst>
                    <a:ext uri="{FF2B5EF4-FFF2-40B4-BE49-F238E27FC236}">
                      <a16:creationId xmlns:a16="http://schemas.microsoft.com/office/drawing/2014/main" id="{58954B41-6A89-47E8-ACAC-08A55CA0E743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72" name="グループ化 871">
                <a:extLst>
                  <a:ext uri="{FF2B5EF4-FFF2-40B4-BE49-F238E27FC236}">
                    <a16:creationId xmlns:a16="http://schemas.microsoft.com/office/drawing/2014/main" id="{00E82F62-22E9-45F5-B24A-C18F5BC46807}"/>
                  </a:ext>
                </a:extLst>
              </p:cNvPr>
              <p:cNvGrpSpPr/>
              <p:nvPr/>
            </p:nvGrpSpPr>
            <p:grpSpPr>
              <a:xfrm flipH="1">
                <a:off x="8767914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74" name="弦 873">
                  <a:extLst>
                    <a:ext uri="{FF2B5EF4-FFF2-40B4-BE49-F238E27FC236}">
                      <a16:creationId xmlns:a16="http://schemas.microsoft.com/office/drawing/2014/main" id="{DB7588FC-3C8C-4F34-BC82-4B07421861BD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5" name="弦 874">
                  <a:extLst>
                    <a:ext uri="{FF2B5EF4-FFF2-40B4-BE49-F238E27FC236}">
                      <a16:creationId xmlns:a16="http://schemas.microsoft.com/office/drawing/2014/main" id="{2107E838-D3CD-48CB-B3CD-17176CB3485A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73" name="二等辺三角形 872">
                <a:extLst>
                  <a:ext uri="{FF2B5EF4-FFF2-40B4-BE49-F238E27FC236}">
                    <a16:creationId xmlns:a16="http://schemas.microsoft.com/office/drawing/2014/main" id="{4A56F0D1-F2AE-4A13-9024-6DA9EDB798B0}"/>
                  </a:ext>
                </a:extLst>
              </p:cNvPr>
              <p:cNvSpPr/>
              <p:nvPr/>
            </p:nvSpPr>
            <p:spPr bwMode="auto">
              <a:xfrm>
                <a:off x="8662809" y="4638675"/>
                <a:ext cx="157342" cy="70762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0465EB1F-97CC-45C4-806A-DA693D7E5980}"/>
                </a:ext>
              </a:extLst>
            </p:cNvPr>
            <p:cNvGrpSpPr/>
            <p:nvPr/>
          </p:nvGrpSpPr>
          <p:grpSpPr>
            <a:xfrm>
              <a:off x="14101368" y="5346715"/>
              <a:ext cx="228313" cy="228313"/>
              <a:chOff x="8440409" y="4282268"/>
              <a:chExt cx="590037" cy="590037"/>
            </a:xfrm>
          </p:grpSpPr>
          <p:sp>
            <p:nvSpPr>
              <p:cNvPr id="862" name="星: 12 pt 861">
                <a:extLst>
                  <a:ext uri="{FF2B5EF4-FFF2-40B4-BE49-F238E27FC236}">
                    <a16:creationId xmlns:a16="http://schemas.microsoft.com/office/drawing/2014/main" id="{2A57A4EA-498C-496A-9745-6998590B662B}"/>
                  </a:ext>
                </a:extLst>
              </p:cNvPr>
              <p:cNvSpPr/>
              <p:nvPr/>
            </p:nvSpPr>
            <p:spPr>
              <a:xfrm>
                <a:off x="8440409" y="4282268"/>
                <a:ext cx="590037" cy="590037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80000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63" name="グループ化 862">
                <a:extLst>
                  <a:ext uri="{FF2B5EF4-FFF2-40B4-BE49-F238E27FC236}">
                    <a16:creationId xmlns:a16="http://schemas.microsoft.com/office/drawing/2014/main" id="{88E90C59-3CB9-4BC6-A24C-BCD18B0E87BC}"/>
                  </a:ext>
                </a:extLst>
              </p:cNvPr>
              <p:cNvGrpSpPr/>
              <p:nvPr/>
            </p:nvGrpSpPr>
            <p:grpSpPr>
              <a:xfrm>
                <a:off x="8546941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68" name="弦 867">
                  <a:extLst>
                    <a:ext uri="{FF2B5EF4-FFF2-40B4-BE49-F238E27FC236}">
                      <a16:creationId xmlns:a16="http://schemas.microsoft.com/office/drawing/2014/main" id="{9B3CFFA2-5C14-4EEF-9A4D-FCBF2FF52579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9" name="弦 868">
                  <a:extLst>
                    <a:ext uri="{FF2B5EF4-FFF2-40B4-BE49-F238E27FC236}">
                      <a16:creationId xmlns:a16="http://schemas.microsoft.com/office/drawing/2014/main" id="{075D6C6A-34FC-4441-A0C4-332B44C2819C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64" name="グループ化 863">
                <a:extLst>
                  <a:ext uri="{FF2B5EF4-FFF2-40B4-BE49-F238E27FC236}">
                    <a16:creationId xmlns:a16="http://schemas.microsoft.com/office/drawing/2014/main" id="{1633FE98-D6CB-451A-83A3-9979D6ECB1DB}"/>
                  </a:ext>
                </a:extLst>
              </p:cNvPr>
              <p:cNvGrpSpPr/>
              <p:nvPr/>
            </p:nvGrpSpPr>
            <p:grpSpPr>
              <a:xfrm flipH="1">
                <a:off x="8767914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66" name="弦 865">
                  <a:extLst>
                    <a:ext uri="{FF2B5EF4-FFF2-40B4-BE49-F238E27FC236}">
                      <a16:creationId xmlns:a16="http://schemas.microsoft.com/office/drawing/2014/main" id="{23F2E6B8-F79B-4190-A9B6-CC9A1F16A9B2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7" name="弦 866">
                  <a:extLst>
                    <a:ext uri="{FF2B5EF4-FFF2-40B4-BE49-F238E27FC236}">
                      <a16:creationId xmlns:a16="http://schemas.microsoft.com/office/drawing/2014/main" id="{8EF7D2DA-2414-45C8-9E26-CD5860E9519C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65" name="二等辺三角形 864">
                <a:extLst>
                  <a:ext uri="{FF2B5EF4-FFF2-40B4-BE49-F238E27FC236}">
                    <a16:creationId xmlns:a16="http://schemas.microsoft.com/office/drawing/2014/main" id="{96C9D186-1BAA-4D10-9424-EA520E0439B2}"/>
                  </a:ext>
                </a:extLst>
              </p:cNvPr>
              <p:cNvSpPr/>
              <p:nvPr/>
            </p:nvSpPr>
            <p:spPr bwMode="auto">
              <a:xfrm>
                <a:off x="8662809" y="4638675"/>
                <a:ext cx="157342" cy="70762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32AFFF59-A239-4CD6-85D7-65A0976FA113}"/>
                </a:ext>
              </a:extLst>
            </p:cNvPr>
            <p:cNvGrpSpPr/>
            <p:nvPr/>
          </p:nvGrpSpPr>
          <p:grpSpPr>
            <a:xfrm>
              <a:off x="14090789" y="4459796"/>
              <a:ext cx="228313" cy="228313"/>
              <a:chOff x="8440409" y="4282268"/>
              <a:chExt cx="590037" cy="590037"/>
            </a:xfrm>
          </p:grpSpPr>
          <p:sp>
            <p:nvSpPr>
              <p:cNvPr id="854" name="星: 12 pt 853">
                <a:extLst>
                  <a:ext uri="{FF2B5EF4-FFF2-40B4-BE49-F238E27FC236}">
                    <a16:creationId xmlns:a16="http://schemas.microsoft.com/office/drawing/2014/main" id="{9A9320E9-242B-4899-AE72-FCF96FDABF45}"/>
                  </a:ext>
                </a:extLst>
              </p:cNvPr>
              <p:cNvSpPr/>
              <p:nvPr/>
            </p:nvSpPr>
            <p:spPr>
              <a:xfrm>
                <a:off x="8440409" y="4282268"/>
                <a:ext cx="590037" cy="590037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80000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4759C499-A52C-4AE3-8D11-5C2882361891}"/>
                  </a:ext>
                </a:extLst>
              </p:cNvPr>
              <p:cNvGrpSpPr/>
              <p:nvPr/>
            </p:nvGrpSpPr>
            <p:grpSpPr>
              <a:xfrm>
                <a:off x="8546941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60" name="弦 859">
                  <a:extLst>
                    <a:ext uri="{FF2B5EF4-FFF2-40B4-BE49-F238E27FC236}">
                      <a16:creationId xmlns:a16="http://schemas.microsoft.com/office/drawing/2014/main" id="{D5599817-4BAE-46C1-B797-4C6922B1EDBA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1" name="弦 860">
                  <a:extLst>
                    <a:ext uri="{FF2B5EF4-FFF2-40B4-BE49-F238E27FC236}">
                      <a16:creationId xmlns:a16="http://schemas.microsoft.com/office/drawing/2014/main" id="{82141FAF-767D-4304-A665-365E3CDEEF1A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CF9847A3-7366-428D-8E3C-BC628C96190A}"/>
                  </a:ext>
                </a:extLst>
              </p:cNvPr>
              <p:cNvGrpSpPr/>
              <p:nvPr/>
            </p:nvGrpSpPr>
            <p:grpSpPr>
              <a:xfrm flipH="1">
                <a:off x="8767914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58" name="弦 857">
                  <a:extLst>
                    <a:ext uri="{FF2B5EF4-FFF2-40B4-BE49-F238E27FC236}">
                      <a16:creationId xmlns:a16="http://schemas.microsoft.com/office/drawing/2014/main" id="{C4F5C272-D234-4F3B-92FA-B7DE8740A193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9" name="弦 858">
                  <a:extLst>
                    <a:ext uri="{FF2B5EF4-FFF2-40B4-BE49-F238E27FC236}">
                      <a16:creationId xmlns:a16="http://schemas.microsoft.com/office/drawing/2014/main" id="{40E29839-1EEC-46CD-B1B8-782BD064EA68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57" name="二等辺三角形 856">
                <a:extLst>
                  <a:ext uri="{FF2B5EF4-FFF2-40B4-BE49-F238E27FC236}">
                    <a16:creationId xmlns:a16="http://schemas.microsoft.com/office/drawing/2014/main" id="{111377B3-D2ED-4A96-94EA-099AC217B4D9}"/>
                  </a:ext>
                </a:extLst>
              </p:cNvPr>
              <p:cNvSpPr/>
              <p:nvPr/>
            </p:nvSpPr>
            <p:spPr bwMode="auto">
              <a:xfrm>
                <a:off x="8662809" y="4638675"/>
                <a:ext cx="157342" cy="70762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6" name="グループ化 835">
              <a:extLst>
                <a:ext uri="{FF2B5EF4-FFF2-40B4-BE49-F238E27FC236}">
                  <a16:creationId xmlns:a16="http://schemas.microsoft.com/office/drawing/2014/main" id="{D07D4751-B5CA-4C54-9E09-CFEDC714BA2F}"/>
                </a:ext>
              </a:extLst>
            </p:cNvPr>
            <p:cNvGrpSpPr/>
            <p:nvPr/>
          </p:nvGrpSpPr>
          <p:grpSpPr>
            <a:xfrm>
              <a:off x="13574319" y="4923888"/>
              <a:ext cx="187590" cy="187590"/>
              <a:chOff x="8440409" y="4282268"/>
              <a:chExt cx="590037" cy="590037"/>
            </a:xfrm>
          </p:grpSpPr>
          <p:sp>
            <p:nvSpPr>
              <p:cNvPr id="846" name="星: 12 pt 845">
                <a:extLst>
                  <a:ext uri="{FF2B5EF4-FFF2-40B4-BE49-F238E27FC236}">
                    <a16:creationId xmlns:a16="http://schemas.microsoft.com/office/drawing/2014/main" id="{B3D3A75F-A09E-4C71-BA25-170B68F0344C}"/>
                  </a:ext>
                </a:extLst>
              </p:cNvPr>
              <p:cNvSpPr/>
              <p:nvPr/>
            </p:nvSpPr>
            <p:spPr>
              <a:xfrm>
                <a:off x="8440409" y="4282268"/>
                <a:ext cx="590037" cy="590037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80000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47" name="グループ化 846">
                <a:extLst>
                  <a:ext uri="{FF2B5EF4-FFF2-40B4-BE49-F238E27FC236}">
                    <a16:creationId xmlns:a16="http://schemas.microsoft.com/office/drawing/2014/main" id="{DEEF8CB6-22C5-498F-896D-D45395F19CB9}"/>
                  </a:ext>
                </a:extLst>
              </p:cNvPr>
              <p:cNvGrpSpPr/>
              <p:nvPr/>
            </p:nvGrpSpPr>
            <p:grpSpPr>
              <a:xfrm>
                <a:off x="8546941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52" name="弦 851">
                  <a:extLst>
                    <a:ext uri="{FF2B5EF4-FFF2-40B4-BE49-F238E27FC236}">
                      <a16:creationId xmlns:a16="http://schemas.microsoft.com/office/drawing/2014/main" id="{4A9DACE9-9739-4B10-B605-0855CF0B1FC1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3" name="弦 852">
                  <a:extLst>
                    <a:ext uri="{FF2B5EF4-FFF2-40B4-BE49-F238E27FC236}">
                      <a16:creationId xmlns:a16="http://schemas.microsoft.com/office/drawing/2014/main" id="{D24417BC-AF68-44AF-A617-5CCF04ED2D5C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2E5891DA-AE08-4BB7-A958-FB84856AC1D0}"/>
                  </a:ext>
                </a:extLst>
              </p:cNvPr>
              <p:cNvGrpSpPr/>
              <p:nvPr/>
            </p:nvGrpSpPr>
            <p:grpSpPr>
              <a:xfrm flipH="1">
                <a:off x="8767914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50" name="弦 849">
                  <a:extLst>
                    <a:ext uri="{FF2B5EF4-FFF2-40B4-BE49-F238E27FC236}">
                      <a16:creationId xmlns:a16="http://schemas.microsoft.com/office/drawing/2014/main" id="{B2551244-B6E9-4752-9437-BF6599F34D99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1" name="弦 850">
                  <a:extLst>
                    <a:ext uri="{FF2B5EF4-FFF2-40B4-BE49-F238E27FC236}">
                      <a16:creationId xmlns:a16="http://schemas.microsoft.com/office/drawing/2014/main" id="{7177E235-F5D4-439B-96AE-C7B57E9C8E6A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49" name="二等辺三角形 848">
                <a:extLst>
                  <a:ext uri="{FF2B5EF4-FFF2-40B4-BE49-F238E27FC236}">
                    <a16:creationId xmlns:a16="http://schemas.microsoft.com/office/drawing/2014/main" id="{61820711-259D-49CF-BF43-91727D2FDE22}"/>
                  </a:ext>
                </a:extLst>
              </p:cNvPr>
              <p:cNvSpPr/>
              <p:nvPr/>
            </p:nvSpPr>
            <p:spPr bwMode="auto">
              <a:xfrm>
                <a:off x="8662809" y="4638675"/>
                <a:ext cx="157342" cy="70762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DF7A22E0-8738-426A-B217-B5DBBCA47BF6}"/>
                </a:ext>
              </a:extLst>
            </p:cNvPr>
            <p:cNvGrpSpPr/>
            <p:nvPr/>
          </p:nvGrpSpPr>
          <p:grpSpPr>
            <a:xfrm>
              <a:off x="13752119" y="5577938"/>
              <a:ext cx="187590" cy="187590"/>
              <a:chOff x="8440409" y="4282268"/>
              <a:chExt cx="590037" cy="590037"/>
            </a:xfrm>
          </p:grpSpPr>
          <p:sp>
            <p:nvSpPr>
              <p:cNvPr id="838" name="星: 12 pt 837">
                <a:extLst>
                  <a:ext uri="{FF2B5EF4-FFF2-40B4-BE49-F238E27FC236}">
                    <a16:creationId xmlns:a16="http://schemas.microsoft.com/office/drawing/2014/main" id="{E8AAAF4F-A8B3-4366-A252-442FD66CA2E8}"/>
                  </a:ext>
                </a:extLst>
              </p:cNvPr>
              <p:cNvSpPr/>
              <p:nvPr/>
            </p:nvSpPr>
            <p:spPr>
              <a:xfrm>
                <a:off x="8440409" y="4282268"/>
                <a:ext cx="590037" cy="590037"/>
              </a:xfrm>
              <a:prstGeom prst="star12">
                <a:avLst>
                  <a:gd name="adj" fmla="val 41764"/>
                </a:avLst>
              </a:prstGeom>
              <a:solidFill>
                <a:srgbClr val="339966">
                  <a:alpha val="80000"/>
                </a:srgbClr>
              </a:solidFill>
              <a:ln w="19050" cap="flat" cmpd="sng" algn="ctr">
                <a:solidFill>
                  <a:srgbClr val="339966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27DB5136-2A72-44EF-B2EF-CD8A03C391A4}"/>
                  </a:ext>
                </a:extLst>
              </p:cNvPr>
              <p:cNvGrpSpPr/>
              <p:nvPr/>
            </p:nvGrpSpPr>
            <p:grpSpPr>
              <a:xfrm>
                <a:off x="8546941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44" name="弦 843">
                  <a:extLst>
                    <a:ext uri="{FF2B5EF4-FFF2-40B4-BE49-F238E27FC236}">
                      <a16:creationId xmlns:a16="http://schemas.microsoft.com/office/drawing/2014/main" id="{77E17B93-DD14-4E22-9998-0C1EB26C5CC8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5" name="弦 844">
                  <a:extLst>
                    <a:ext uri="{FF2B5EF4-FFF2-40B4-BE49-F238E27FC236}">
                      <a16:creationId xmlns:a16="http://schemas.microsoft.com/office/drawing/2014/main" id="{1F85D781-25ED-4664-B24E-A8F51D16EC51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F0E1AB53-81CF-46A6-B719-61DB62271C08}"/>
                  </a:ext>
                </a:extLst>
              </p:cNvPr>
              <p:cNvGrpSpPr/>
              <p:nvPr/>
            </p:nvGrpSpPr>
            <p:grpSpPr>
              <a:xfrm flipH="1">
                <a:off x="8767914" y="4443325"/>
                <a:ext cx="159594" cy="159594"/>
                <a:chOff x="8553400" y="4443325"/>
                <a:chExt cx="159594" cy="159594"/>
              </a:xfrm>
            </p:grpSpPr>
            <p:sp>
              <p:nvSpPr>
                <p:cNvPr id="842" name="弦 841">
                  <a:extLst>
                    <a:ext uri="{FF2B5EF4-FFF2-40B4-BE49-F238E27FC236}">
                      <a16:creationId xmlns:a16="http://schemas.microsoft.com/office/drawing/2014/main" id="{DA552983-CC2F-4DA6-9F72-37DA30741A8F}"/>
                    </a:ext>
                  </a:extLst>
                </p:cNvPr>
                <p:cNvSpPr/>
                <p:nvPr/>
              </p:nvSpPr>
              <p:spPr bwMode="auto">
                <a:xfrm>
                  <a:off x="8553400" y="4443325"/>
                  <a:ext cx="159594" cy="159594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FFFFFF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3" name="弦 842">
                  <a:extLst>
                    <a:ext uri="{FF2B5EF4-FFF2-40B4-BE49-F238E27FC236}">
                      <a16:creationId xmlns:a16="http://schemas.microsoft.com/office/drawing/2014/main" id="{8A2CF13F-92F6-427C-9071-F986A5E54554}"/>
                    </a:ext>
                  </a:extLst>
                </p:cNvPr>
                <p:cNvSpPr/>
                <p:nvPr/>
              </p:nvSpPr>
              <p:spPr bwMode="auto">
                <a:xfrm>
                  <a:off x="8633197" y="4492236"/>
                  <a:ext cx="65795" cy="65795"/>
                </a:xfrm>
                <a:prstGeom prst="chord">
                  <a:avLst>
                    <a:gd name="adj1" fmla="val 300556"/>
                    <a:gd name="adj2" fmla="val 12661729"/>
                  </a:avLst>
                </a:pr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41" name="二等辺三角形 840">
                <a:extLst>
                  <a:ext uri="{FF2B5EF4-FFF2-40B4-BE49-F238E27FC236}">
                    <a16:creationId xmlns:a16="http://schemas.microsoft.com/office/drawing/2014/main" id="{44793AE9-6FAC-4D9C-84E3-1B5AC520FB5B}"/>
                  </a:ext>
                </a:extLst>
              </p:cNvPr>
              <p:cNvSpPr/>
              <p:nvPr/>
            </p:nvSpPr>
            <p:spPr bwMode="auto">
              <a:xfrm>
                <a:off x="8662809" y="4638675"/>
                <a:ext cx="157342" cy="70762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12" name="グループ化 911">
            <a:extLst>
              <a:ext uri="{FF2B5EF4-FFF2-40B4-BE49-F238E27FC236}">
                <a16:creationId xmlns:a16="http://schemas.microsoft.com/office/drawing/2014/main" id="{10E5F0CD-DD2A-40B0-A720-6771BCB9E1FA}"/>
              </a:ext>
            </a:extLst>
          </p:cNvPr>
          <p:cNvGrpSpPr/>
          <p:nvPr/>
        </p:nvGrpSpPr>
        <p:grpSpPr>
          <a:xfrm>
            <a:off x="3778619" y="972934"/>
            <a:ext cx="2374900" cy="2374900"/>
            <a:chOff x="3698382" y="3933106"/>
            <a:chExt cx="2374900" cy="2374900"/>
          </a:xfrm>
        </p:grpSpPr>
        <p:sp>
          <p:nvSpPr>
            <p:cNvPr id="913" name="正方形/長方形 912">
              <a:extLst>
                <a:ext uri="{FF2B5EF4-FFF2-40B4-BE49-F238E27FC236}">
                  <a16:creationId xmlns:a16="http://schemas.microsoft.com/office/drawing/2014/main" id="{6D48EA86-BC3D-4C48-9059-BFAF457B4EAB}"/>
                </a:ext>
              </a:extLst>
            </p:cNvPr>
            <p:cNvSpPr/>
            <p:nvPr/>
          </p:nvSpPr>
          <p:spPr>
            <a:xfrm>
              <a:off x="4993782" y="3993431"/>
              <a:ext cx="1036637" cy="2254250"/>
            </a:xfrm>
            <a:prstGeom prst="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466E40DF-CDF2-4260-81D4-63CEE87FAEF4}"/>
                </a:ext>
              </a:extLst>
            </p:cNvPr>
            <p:cNvGrpSpPr/>
            <p:nvPr/>
          </p:nvGrpSpPr>
          <p:grpSpPr>
            <a:xfrm>
              <a:off x="4767769" y="3968033"/>
              <a:ext cx="1229508" cy="2300128"/>
              <a:chOff x="6585157" y="4106937"/>
              <a:chExt cx="1860952" cy="2057902"/>
            </a:xfrm>
          </p:grpSpPr>
          <p:cxnSp>
            <p:nvCxnSpPr>
              <p:cNvPr id="922" name="直線コネクタ 921">
                <a:extLst>
                  <a:ext uri="{FF2B5EF4-FFF2-40B4-BE49-F238E27FC236}">
                    <a16:creationId xmlns:a16="http://schemas.microsoft.com/office/drawing/2014/main" id="{5148B67C-0C4C-45FD-916C-618420C73DBB}"/>
                  </a:ext>
                </a:extLst>
              </p:cNvPr>
              <p:cNvCxnSpPr/>
              <p:nvPr/>
            </p:nvCxnSpPr>
            <p:spPr bwMode="auto">
              <a:xfrm flipH="1">
                <a:off x="7120089" y="524256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3" name="直線コネクタ 922">
                <a:extLst>
                  <a:ext uri="{FF2B5EF4-FFF2-40B4-BE49-F238E27FC236}">
                    <a16:creationId xmlns:a16="http://schemas.microsoft.com/office/drawing/2014/main" id="{F99C87F7-D282-4722-BD62-B25AA1731872}"/>
                  </a:ext>
                </a:extLst>
              </p:cNvPr>
              <p:cNvCxnSpPr/>
              <p:nvPr/>
            </p:nvCxnSpPr>
            <p:spPr bwMode="auto">
              <a:xfrm flipH="1">
                <a:off x="7447749" y="412242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4" name="直線コネクタ 923">
                <a:extLst>
                  <a:ext uri="{FF2B5EF4-FFF2-40B4-BE49-F238E27FC236}">
                    <a16:creationId xmlns:a16="http://schemas.microsoft.com/office/drawing/2014/main" id="{689C5E56-B483-4B93-A68D-77255B880213}"/>
                  </a:ext>
                </a:extLst>
              </p:cNvPr>
              <p:cNvCxnSpPr/>
              <p:nvPr/>
            </p:nvCxnSpPr>
            <p:spPr bwMode="auto">
              <a:xfrm flipH="1">
                <a:off x="7432509" y="486156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5" name="直線コネクタ 924">
                <a:extLst>
                  <a:ext uri="{FF2B5EF4-FFF2-40B4-BE49-F238E27FC236}">
                    <a16:creationId xmlns:a16="http://schemas.microsoft.com/office/drawing/2014/main" id="{44EE6457-40B5-4C8A-9412-10BFD30263B3}"/>
                  </a:ext>
                </a:extLst>
              </p:cNvPr>
              <p:cNvCxnSpPr/>
              <p:nvPr/>
            </p:nvCxnSpPr>
            <p:spPr bwMode="auto">
              <a:xfrm flipH="1">
                <a:off x="7478229" y="528066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6" name="直線コネクタ 925">
                <a:extLst>
                  <a:ext uri="{FF2B5EF4-FFF2-40B4-BE49-F238E27FC236}">
                    <a16:creationId xmlns:a16="http://schemas.microsoft.com/office/drawing/2014/main" id="{7F921A62-1E18-444D-B52D-745362D5D79E}"/>
                  </a:ext>
                </a:extLst>
              </p:cNvPr>
              <p:cNvCxnSpPr/>
              <p:nvPr/>
            </p:nvCxnSpPr>
            <p:spPr bwMode="auto">
              <a:xfrm flipH="1">
                <a:off x="7120089" y="467106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7" name="直線コネクタ 926">
                <a:extLst>
                  <a:ext uri="{FF2B5EF4-FFF2-40B4-BE49-F238E27FC236}">
                    <a16:creationId xmlns:a16="http://schemas.microsoft.com/office/drawing/2014/main" id="{73D3EEAC-DF96-4042-93F4-3DECAF733196}"/>
                  </a:ext>
                </a:extLst>
              </p:cNvPr>
              <p:cNvCxnSpPr/>
              <p:nvPr/>
            </p:nvCxnSpPr>
            <p:spPr bwMode="auto">
              <a:xfrm flipH="1">
                <a:off x="6920995" y="486156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8" name="直線コネクタ 927">
                <a:extLst>
                  <a:ext uri="{FF2B5EF4-FFF2-40B4-BE49-F238E27FC236}">
                    <a16:creationId xmlns:a16="http://schemas.microsoft.com/office/drawing/2014/main" id="{CE90F3DA-8B2B-45B9-A1DF-0B55E76BDA3B}"/>
                  </a:ext>
                </a:extLst>
              </p:cNvPr>
              <p:cNvCxnSpPr/>
              <p:nvPr/>
            </p:nvCxnSpPr>
            <p:spPr bwMode="auto">
              <a:xfrm flipH="1">
                <a:off x="6807670" y="5803181"/>
                <a:ext cx="85324" cy="296713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9" name="直線コネクタ 928">
                <a:extLst>
                  <a:ext uri="{FF2B5EF4-FFF2-40B4-BE49-F238E27FC236}">
                    <a16:creationId xmlns:a16="http://schemas.microsoft.com/office/drawing/2014/main" id="{643AD658-9629-445B-A1F9-9FC0E6BD9403}"/>
                  </a:ext>
                </a:extLst>
              </p:cNvPr>
              <p:cNvCxnSpPr/>
              <p:nvPr/>
            </p:nvCxnSpPr>
            <p:spPr bwMode="auto">
              <a:xfrm flipH="1">
                <a:off x="7211530" y="4117765"/>
                <a:ext cx="166801" cy="580049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0" name="直線コネクタ 929">
                <a:extLst>
                  <a:ext uri="{FF2B5EF4-FFF2-40B4-BE49-F238E27FC236}">
                    <a16:creationId xmlns:a16="http://schemas.microsoft.com/office/drawing/2014/main" id="{0C0C48F3-1BD8-44C6-A3E9-665420D4FF23}"/>
                  </a:ext>
                </a:extLst>
              </p:cNvPr>
              <p:cNvCxnSpPr/>
              <p:nvPr/>
            </p:nvCxnSpPr>
            <p:spPr bwMode="auto">
              <a:xfrm flipH="1">
                <a:off x="7859229" y="413766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1" name="直線コネクタ 930">
                <a:extLst>
                  <a:ext uri="{FF2B5EF4-FFF2-40B4-BE49-F238E27FC236}">
                    <a16:creationId xmlns:a16="http://schemas.microsoft.com/office/drawing/2014/main" id="{366940FC-2386-449F-AF55-DC0734CE6FB0}"/>
                  </a:ext>
                </a:extLst>
              </p:cNvPr>
              <p:cNvCxnSpPr/>
              <p:nvPr/>
            </p:nvCxnSpPr>
            <p:spPr bwMode="auto">
              <a:xfrm flipH="1">
                <a:off x="6585157" y="4637998"/>
                <a:ext cx="447546" cy="14669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2" name="直線コネクタ 931">
                <a:extLst>
                  <a:ext uri="{FF2B5EF4-FFF2-40B4-BE49-F238E27FC236}">
                    <a16:creationId xmlns:a16="http://schemas.microsoft.com/office/drawing/2014/main" id="{F1BC4373-2994-4479-A052-FD4F81F76B57}"/>
                  </a:ext>
                </a:extLst>
              </p:cNvPr>
              <p:cNvCxnSpPr/>
              <p:nvPr/>
            </p:nvCxnSpPr>
            <p:spPr bwMode="auto">
              <a:xfrm flipH="1">
                <a:off x="7066750" y="4106937"/>
                <a:ext cx="120443" cy="415617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3" name="直線コネクタ 932">
                <a:extLst>
                  <a:ext uri="{FF2B5EF4-FFF2-40B4-BE49-F238E27FC236}">
                    <a16:creationId xmlns:a16="http://schemas.microsoft.com/office/drawing/2014/main" id="{E4FBD005-56F0-49FD-9F2F-11E80503C648}"/>
                  </a:ext>
                </a:extLst>
              </p:cNvPr>
              <p:cNvCxnSpPr/>
              <p:nvPr/>
            </p:nvCxnSpPr>
            <p:spPr bwMode="auto">
              <a:xfrm flipH="1">
                <a:off x="7828749" y="482346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4" name="直線コネクタ 933">
                <a:extLst>
                  <a:ext uri="{FF2B5EF4-FFF2-40B4-BE49-F238E27FC236}">
                    <a16:creationId xmlns:a16="http://schemas.microsoft.com/office/drawing/2014/main" id="{BB2004FF-7F5E-4721-BAC9-75C5A27DD5D4}"/>
                  </a:ext>
                </a:extLst>
              </p:cNvPr>
              <p:cNvCxnSpPr/>
              <p:nvPr/>
            </p:nvCxnSpPr>
            <p:spPr bwMode="auto">
              <a:xfrm flipH="1">
                <a:off x="8197657" y="5126995"/>
                <a:ext cx="248452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5" name="直線コネクタ 934">
                <a:extLst>
                  <a:ext uri="{FF2B5EF4-FFF2-40B4-BE49-F238E27FC236}">
                    <a16:creationId xmlns:a16="http://schemas.microsoft.com/office/drawing/2014/main" id="{71191A02-5F08-4471-9C83-023C5B7E5B5D}"/>
                  </a:ext>
                </a:extLst>
              </p:cNvPr>
              <p:cNvCxnSpPr/>
              <p:nvPr/>
            </p:nvCxnSpPr>
            <p:spPr bwMode="auto">
              <a:xfrm flipH="1">
                <a:off x="8164029" y="4152900"/>
                <a:ext cx="248451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6" name="直線コネクタ 935">
                <a:extLst>
                  <a:ext uri="{FF2B5EF4-FFF2-40B4-BE49-F238E27FC236}">
                    <a16:creationId xmlns:a16="http://schemas.microsoft.com/office/drawing/2014/main" id="{50A4FD8B-CF71-4D52-9C26-65EB3908B9CE}"/>
                  </a:ext>
                </a:extLst>
              </p:cNvPr>
              <p:cNvCxnSpPr/>
              <p:nvPr/>
            </p:nvCxnSpPr>
            <p:spPr bwMode="auto">
              <a:xfrm flipH="1">
                <a:off x="8047723" y="5045184"/>
                <a:ext cx="248452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7" name="直線コネクタ 936">
                <a:extLst>
                  <a:ext uri="{FF2B5EF4-FFF2-40B4-BE49-F238E27FC236}">
                    <a16:creationId xmlns:a16="http://schemas.microsoft.com/office/drawing/2014/main" id="{227E6583-06B5-4295-A345-6BA7F142BA94}"/>
                  </a:ext>
                </a:extLst>
              </p:cNvPr>
              <p:cNvCxnSpPr/>
              <p:nvPr/>
            </p:nvCxnSpPr>
            <p:spPr bwMode="auto">
              <a:xfrm flipH="1">
                <a:off x="7851816" y="5307505"/>
                <a:ext cx="248452" cy="8573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8" name="直線コネクタ 937">
                <a:extLst>
                  <a:ext uri="{FF2B5EF4-FFF2-40B4-BE49-F238E27FC236}">
                    <a16:creationId xmlns:a16="http://schemas.microsoft.com/office/drawing/2014/main" id="{53344C14-B04D-488E-A1AC-A624D180BA18}"/>
                  </a:ext>
                </a:extLst>
              </p:cNvPr>
              <p:cNvCxnSpPr/>
              <p:nvPr/>
            </p:nvCxnSpPr>
            <p:spPr bwMode="auto">
              <a:xfrm flipH="1">
                <a:off x="7772402" y="4145718"/>
                <a:ext cx="150763" cy="531471"/>
              </a:xfrm>
              <a:prstGeom prst="line">
                <a:avLst/>
              </a:prstGeom>
              <a:noFill/>
              <a:ln w="12700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915" name="フレーム 914">
              <a:extLst>
                <a:ext uri="{FF2B5EF4-FFF2-40B4-BE49-F238E27FC236}">
                  <a16:creationId xmlns:a16="http://schemas.microsoft.com/office/drawing/2014/main" id="{4211BCA9-52D2-466E-8DBC-EE4A52DD3FF2}"/>
                </a:ext>
              </a:extLst>
            </p:cNvPr>
            <p:cNvSpPr/>
            <p:nvPr/>
          </p:nvSpPr>
          <p:spPr>
            <a:xfrm>
              <a:off x="3877110" y="3993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rgbClr val="FFFFFF">
                <a:lumMod val="7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16" name="正方形/長方形 915">
              <a:extLst>
                <a:ext uri="{FF2B5EF4-FFF2-40B4-BE49-F238E27FC236}">
                  <a16:creationId xmlns:a16="http://schemas.microsoft.com/office/drawing/2014/main" id="{F921470B-068A-4A3A-ACB0-4824E9999612}"/>
                </a:ext>
              </a:extLst>
            </p:cNvPr>
            <p:cNvSpPr/>
            <p:nvPr/>
          </p:nvSpPr>
          <p:spPr>
            <a:xfrm>
              <a:off x="3831732" y="4063281"/>
              <a:ext cx="1038226" cy="211455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17" name="正方形/長方形 916">
              <a:extLst>
                <a:ext uri="{FF2B5EF4-FFF2-40B4-BE49-F238E27FC236}">
                  <a16:creationId xmlns:a16="http://schemas.microsoft.com/office/drawing/2014/main" id="{5F29FFC8-10BC-4C9F-97E7-3F5CAD729559}"/>
                </a:ext>
              </a:extLst>
            </p:cNvPr>
            <p:cNvSpPr/>
            <p:nvPr/>
          </p:nvSpPr>
          <p:spPr>
            <a:xfrm>
              <a:off x="4883978" y="5022131"/>
              <a:ext cx="109804" cy="19685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18" name="フレーム 917">
              <a:extLst>
                <a:ext uri="{FF2B5EF4-FFF2-40B4-BE49-F238E27FC236}">
                  <a16:creationId xmlns:a16="http://schemas.microsoft.com/office/drawing/2014/main" id="{24C8B292-F1DD-4F46-ABC7-9F45EB532D5C}"/>
                </a:ext>
              </a:extLst>
            </p:cNvPr>
            <p:cNvSpPr/>
            <p:nvPr/>
          </p:nvSpPr>
          <p:spPr>
            <a:xfrm>
              <a:off x="3762810" y="3993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19" name="フレーム 918">
              <a:extLst>
                <a:ext uri="{FF2B5EF4-FFF2-40B4-BE49-F238E27FC236}">
                  <a16:creationId xmlns:a16="http://schemas.microsoft.com/office/drawing/2014/main" id="{711DA466-C58A-43FD-BBD8-E6162BAAAFBC}"/>
                </a:ext>
              </a:extLst>
            </p:cNvPr>
            <p:cNvSpPr/>
            <p:nvPr/>
          </p:nvSpPr>
          <p:spPr>
            <a:xfrm>
              <a:off x="3698382" y="3933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rgbClr val="FFFFFF">
                <a:lumMod val="85000"/>
              </a:srgbClr>
            </a:solidFill>
            <a:ln w="28575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20" name="斜め縞 919">
              <a:extLst>
                <a:ext uri="{FF2B5EF4-FFF2-40B4-BE49-F238E27FC236}">
                  <a16:creationId xmlns:a16="http://schemas.microsoft.com/office/drawing/2014/main" id="{2EF5B8A7-104C-44DB-81E5-433C81B82973}"/>
                </a:ext>
              </a:extLst>
            </p:cNvPr>
            <p:cNvSpPr/>
            <p:nvPr/>
          </p:nvSpPr>
          <p:spPr>
            <a:xfrm>
              <a:off x="3922086" y="4151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21" name="斜め縞 920">
              <a:extLst>
                <a:ext uri="{FF2B5EF4-FFF2-40B4-BE49-F238E27FC236}">
                  <a16:creationId xmlns:a16="http://schemas.microsoft.com/office/drawing/2014/main" id="{F942BC40-58B8-4357-B89A-8902E65D6C4C}"/>
                </a:ext>
              </a:extLst>
            </p:cNvPr>
            <p:cNvSpPr/>
            <p:nvPr/>
          </p:nvSpPr>
          <p:spPr>
            <a:xfrm>
              <a:off x="3922086" y="4151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939" name="グループ化 938">
            <a:extLst>
              <a:ext uri="{FF2B5EF4-FFF2-40B4-BE49-F238E27FC236}">
                <a16:creationId xmlns:a16="http://schemas.microsoft.com/office/drawing/2014/main" id="{D1396E7C-8C89-4F46-B0A1-69E77AACF654}"/>
              </a:ext>
            </a:extLst>
          </p:cNvPr>
          <p:cNvGrpSpPr/>
          <p:nvPr/>
        </p:nvGrpSpPr>
        <p:grpSpPr>
          <a:xfrm>
            <a:off x="6729473" y="953208"/>
            <a:ext cx="2374900" cy="2374900"/>
            <a:chOff x="6677197" y="3641006"/>
            <a:chExt cx="2374900" cy="2374900"/>
          </a:xfrm>
        </p:grpSpPr>
        <p:grpSp>
          <p:nvGrpSpPr>
            <p:cNvPr id="940" name="グループ化 939">
              <a:extLst>
                <a:ext uri="{FF2B5EF4-FFF2-40B4-BE49-F238E27FC236}">
                  <a16:creationId xmlns:a16="http://schemas.microsoft.com/office/drawing/2014/main" id="{8EB43A11-3C2F-4358-B878-4A6DFB087C6D}"/>
                </a:ext>
              </a:extLst>
            </p:cNvPr>
            <p:cNvGrpSpPr/>
            <p:nvPr/>
          </p:nvGrpSpPr>
          <p:grpSpPr>
            <a:xfrm>
              <a:off x="6677197" y="3641006"/>
              <a:ext cx="2374900" cy="2374900"/>
              <a:chOff x="-2414688" y="758106"/>
              <a:chExt cx="2374900" cy="2374900"/>
            </a:xfrm>
          </p:grpSpPr>
          <p:sp>
            <p:nvSpPr>
              <p:cNvPr id="957" name="正方形/長方形 956">
                <a:extLst>
                  <a:ext uri="{FF2B5EF4-FFF2-40B4-BE49-F238E27FC236}">
                    <a16:creationId xmlns:a16="http://schemas.microsoft.com/office/drawing/2014/main" id="{3119A9AC-4617-4F72-87AB-2B04DC4FA412}"/>
                  </a:ext>
                </a:extLst>
              </p:cNvPr>
              <p:cNvSpPr/>
              <p:nvPr/>
            </p:nvSpPr>
            <p:spPr>
              <a:xfrm>
                <a:off x="-1185784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58" name="フレーム 957">
                <a:extLst>
                  <a:ext uri="{FF2B5EF4-FFF2-40B4-BE49-F238E27FC236}">
                    <a16:creationId xmlns:a16="http://schemas.microsoft.com/office/drawing/2014/main" id="{04A52B2F-947A-4EB8-AC48-AD44B0A9CCC5}"/>
                  </a:ext>
                </a:extLst>
              </p:cNvPr>
              <p:cNvSpPr/>
              <p:nvPr/>
            </p:nvSpPr>
            <p:spPr>
              <a:xfrm>
                <a:off x="-1254706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59" name="斜め縞 958">
                <a:extLst>
                  <a:ext uri="{FF2B5EF4-FFF2-40B4-BE49-F238E27FC236}">
                    <a16:creationId xmlns:a16="http://schemas.microsoft.com/office/drawing/2014/main" id="{B0170811-7400-4C2E-947D-C43FE7EF324C}"/>
                  </a:ext>
                </a:extLst>
              </p:cNvPr>
              <p:cNvSpPr/>
              <p:nvPr/>
            </p:nvSpPr>
            <p:spPr>
              <a:xfrm>
                <a:off x="-1095430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60" name="正方形/長方形 959">
                <a:extLst>
                  <a:ext uri="{FF2B5EF4-FFF2-40B4-BE49-F238E27FC236}">
                    <a16:creationId xmlns:a16="http://schemas.microsoft.com/office/drawing/2014/main" id="{3741A726-0A85-4D73-A172-83FF4FDCE27F}"/>
                  </a:ext>
                </a:extLst>
              </p:cNvPr>
              <p:cNvSpPr/>
              <p:nvPr/>
            </p:nvSpPr>
            <p:spPr>
              <a:xfrm>
                <a:off x="-2281338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61" name="正方形/長方形 960">
                <a:extLst>
                  <a:ext uri="{FF2B5EF4-FFF2-40B4-BE49-F238E27FC236}">
                    <a16:creationId xmlns:a16="http://schemas.microsoft.com/office/drawing/2014/main" id="{BFE85140-EBA0-46C2-B575-9F3235228C5D}"/>
                  </a:ext>
                </a:extLst>
              </p:cNvPr>
              <p:cNvSpPr/>
              <p:nvPr/>
            </p:nvSpPr>
            <p:spPr>
              <a:xfrm>
                <a:off x="-1229092" y="1847131"/>
                <a:ext cx="109804" cy="196850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62" name="フレーム 961">
                <a:extLst>
                  <a:ext uri="{FF2B5EF4-FFF2-40B4-BE49-F238E27FC236}">
                    <a16:creationId xmlns:a16="http://schemas.microsoft.com/office/drawing/2014/main" id="{6B0F25B2-604C-4093-91D4-525B6ED6B354}"/>
                  </a:ext>
                </a:extLst>
              </p:cNvPr>
              <p:cNvSpPr/>
              <p:nvPr/>
            </p:nvSpPr>
            <p:spPr>
              <a:xfrm>
                <a:off x="-2350260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63" name="フレーム 962">
                <a:extLst>
                  <a:ext uri="{FF2B5EF4-FFF2-40B4-BE49-F238E27FC236}">
                    <a16:creationId xmlns:a16="http://schemas.microsoft.com/office/drawing/2014/main" id="{49D60828-2817-4F88-B638-CB204BEC8482}"/>
                  </a:ext>
                </a:extLst>
              </p:cNvPr>
              <p:cNvSpPr/>
              <p:nvPr/>
            </p:nvSpPr>
            <p:spPr>
              <a:xfrm>
                <a:off x="-2414688" y="758106"/>
                <a:ext cx="2374900" cy="2374900"/>
              </a:xfrm>
              <a:prstGeom prst="frame">
                <a:avLst>
                  <a:gd name="adj1" fmla="val 4078"/>
                </a:avLst>
              </a:prstGeom>
              <a:solidFill>
                <a:srgbClr val="FFFFFF">
                  <a:lumMod val="85000"/>
                </a:srgbClr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64" name="斜め縞 963">
                <a:extLst>
                  <a:ext uri="{FF2B5EF4-FFF2-40B4-BE49-F238E27FC236}">
                    <a16:creationId xmlns:a16="http://schemas.microsoft.com/office/drawing/2014/main" id="{F94C1E84-9884-4D2A-9BE7-90A2422CA569}"/>
                  </a:ext>
                </a:extLst>
              </p:cNvPr>
              <p:cNvSpPr/>
              <p:nvPr/>
            </p:nvSpPr>
            <p:spPr>
              <a:xfrm>
                <a:off x="-2190984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65" name="斜め縞 964">
                <a:extLst>
                  <a:ext uri="{FF2B5EF4-FFF2-40B4-BE49-F238E27FC236}">
                    <a16:creationId xmlns:a16="http://schemas.microsoft.com/office/drawing/2014/main" id="{E9642D6F-8841-494E-B551-F71D619CA457}"/>
                  </a:ext>
                </a:extLst>
              </p:cNvPr>
              <p:cNvSpPr/>
              <p:nvPr/>
            </p:nvSpPr>
            <p:spPr>
              <a:xfrm>
                <a:off x="-2190984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966" name="斜め縞 965">
                <a:extLst>
                  <a:ext uri="{FF2B5EF4-FFF2-40B4-BE49-F238E27FC236}">
                    <a16:creationId xmlns:a16="http://schemas.microsoft.com/office/drawing/2014/main" id="{C5CA02AA-6E55-44AD-BADF-0E1D70933409}"/>
                  </a:ext>
                </a:extLst>
              </p:cNvPr>
              <p:cNvSpPr/>
              <p:nvPr/>
            </p:nvSpPr>
            <p:spPr>
              <a:xfrm>
                <a:off x="-1095609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rgbClr val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41" name="グループ化 940">
              <a:extLst>
                <a:ext uri="{FF2B5EF4-FFF2-40B4-BE49-F238E27FC236}">
                  <a16:creationId xmlns:a16="http://schemas.microsoft.com/office/drawing/2014/main" id="{6BDB1543-8DDD-49C4-8D98-7DDB314367F4}"/>
                </a:ext>
              </a:extLst>
            </p:cNvPr>
            <p:cNvGrpSpPr/>
            <p:nvPr/>
          </p:nvGrpSpPr>
          <p:grpSpPr>
            <a:xfrm>
              <a:off x="6978650" y="3987800"/>
              <a:ext cx="1838325" cy="1701800"/>
              <a:chOff x="6978650" y="3987800"/>
              <a:chExt cx="1838325" cy="1701800"/>
            </a:xfrm>
          </p:grpSpPr>
          <p:sp>
            <p:nvSpPr>
              <p:cNvPr id="942" name="フリーフォーム: 図形 941">
                <a:extLst>
                  <a:ext uri="{FF2B5EF4-FFF2-40B4-BE49-F238E27FC236}">
                    <a16:creationId xmlns:a16="http://schemas.microsoft.com/office/drawing/2014/main" id="{4C7E8011-D57E-4B4E-8B36-D769EE5988F3}"/>
                  </a:ext>
                </a:extLst>
              </p:cNvPr>
              <p:cNvSpPr/>
              <p:nvPr/>
            </p:nvSpPr>
            <p:spPr bwMode="auto">
              <a:xfrm>
                <a:off x="8020050" y="4159250"/>
                <a:ext cx="736600" cy="1371600"/>
              </a:xfrm>
              <a:custGeom>
                <a:avLst/>
                <a:gdLst>
                  <a:gd name="connsiteX0" fmla="*/ 571500 w 736600"/>
                  <a:gd name="connsiteY0" fmla="*/ 0 h 1371600"/>
                  <a:gd name="connsiteX1" fmla="*/ 317500 w 736600"/>
                  <a:gd name="connsiteY1" fmla="*/ 127000 h 1371600"/>
                  <a:gd name="connsiteX2" fmla="*/ 406400 w 736600"/>
                  <a:gd name="connsiteY2" fmla="*/ 349250 h 1371600"/>
                  <a:gd name="connsiteX3" fmla="*/ 209550 w 736600"/>
                  <a:gd name="connsiteY3" fmla="*/ 381000 h 1371600"/>
                  <a:gd name="connsiteX4" fmla="*/ 165100 w 736600"/>
                  <a:gd name="connsiteY4" fmla="*/ 488950 h 1371600"/>
                  <a:gd name="connsiteX5" fmla="*/ 0 w 736600"/>
                  <a:gd name="connsiteY5" fmla="*/ 641350 h 1371600"/>
                  <a:gd name="connsiteX6" fmla="*/ 209550 w 736600"/>
                  <a:gd name="connsiteY6" fmla="*/ 673100 h 1371600"/>
                  <a:gd name="connsiteX7" fmla="*/ 260350 w 736600"/>
                  <a:gd name="connsiteY7" fmla="*/ 857250 h 1371600"/>
                  <a:gd name="connsiteX8" fmla="*/ 482600 w 736600"/>
                  <a:gd name="connsiteY8" fmla="*/ 889000 h 1371600"/>
                  <a:gd name="connsiteX9" fmla="*/ 501650 w 736600"/>
                  <a:gd name="connsiteY9" fmla="*/ 1168400 h 1371600"/>
                  <a:gd name="connsiteX10" fmla="*/ 704850 w 736600"/>
                  <a:gd name="connsiteY10" fmla="*/ 1219200 h 1371600"/>
                  <a:gd name="connsiteX11" fmla="*/ 736600 w 736600"/>
                  <a:gd name="connsiteY11" fmla="*/ 1371600 h 137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36600" h="1371600">
                    <a:moveTo>
                      <a:pt x="571500" y="0"/>
                    </a:moveTo>
                    <a:lnTo>
                      <a:pt x="317500" y="127000"/>
                    </a:lnTo>
                    <a:lnTo>
                      <a:pt x="406400" y="349250"/>
                    </a:lnTo>
                    <a:lnTo>
                      <a:pt x="209550" y="381000"/>
                    </a:lnTo>
                    <a:lnTo>
                      <a:pt x="165100" y="488950"/>
                    </a:lnTo>
                    <a:lnTo>
                      <a:pt x="0" y="641350"/>
                    </a:lnTo>
                    <a:lnTo>
                      <a:pt x="209550" y="673100"/>
                    </a:lnTo>
                    <a:lnTo>
                      <a:pt x="260350" y="857250"/>
                    </a:lnTo>
                    <a:lnTo>
                      <a:pt x="482600" y="889000"/>
                    </a:lnTo>
                    <a:lnTo>
                      <a:pt x="501650" y="1168400"/>
                    </a:lnTo>
                    <a:lnTo>
                      <a:pt x="704850" y="1219200"/>
                    </a:lnTo>
                    <a:lnTo>
                      <a:pt x="736600" y="137160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3E92ED9C-16FE-4376-BC7D-B698B5A764C8}"/>
                  </a:ext>
                </a:extLst>
              </p:cNvPr>
              <p:cNvSpPr/>
              <p:nvPr/>
            </p:nvSpPr>
            <p:spPr bwMode="auto">
              <a:xfrm>
                <a:off x="8493125" y="5219700"/>
                <a:ext cx="244475" cy="269875"/>
              </a:xfrm>
              <a:custGeom>
                <a:avLst/>
                <a:gdLst>
                  <a:gd name="connsiteX0" fmla="*/ 0 w 244475"/>
                  <a:gd name="connsiteY0" fmla="*/ 269875 h 269875"/>
                  <a:gd name="connsiteX1" fmla="*/ 28575 w 244475"/>
                  <a:gd name="connsiteY1" fmla="*/ 111125 h 269875"/>
                  <a:gd name="connsiteX2" fmla="*/ 139700 w 244475"/>
                  <a:gd name="connsiteY2" fmla="*/ 73025 h 269875"/>
                  <a:gd name="connsiteX3" fmla="*/ 177800 w 244475"/>
                  <a:gd name="connsiteY3" fmla="*/ 0 h 269875"/>
                  <a:gd name="connsiteX4" fmla="*/ 244475 w 244475"/>
                  <a:gd name="connsiteY4" fmla="*/ 12700 h 26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4475" h="269875">
                    <a:moveTo>
                      <a:pt x="0" y="269875"/>
                    </a:moveTo>
                    <a:lnTo>
                      <a:pt x="28575" y="111125"/>
                    </a:lnTo>
                    <a:lnTo>
                      <a:pt x="139700" y="73025"/>
                    </a:lnTo>
                    <a:lnTo>
                      <a:pt x="177800" y="0"/>
                    </a:lnTo>
                    <a:lnTo>
                      <a:pt x="244475" y="1270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4495E78B-32D7-4AE6-8E55-9156239BA845}"/>
                  </a:ext>
                </a:extLst>
              </p:cNvPr>
              <p:cNvSpPr/>
              <p:nvPr/>
            </p:nvSpPr>
            <p:spPr bwMode="auto">
              <a:xfrm>
                <a:off x="8489950" y="3987800"/>
                <a:ext cx="327025" cy="333375"/>
              </a:xfrm>
              <a:custGeom>
                <a:avLst/>
                <a:gdLst>
                  <a:gd name="connsiteX0" fmla="*/ 66675 w 327025"/>
                  <a:gd name="connsiteY0" fmla="*/ 0 h 333375"/>
                  <a:gd name="connsiteX1" fmla="*/ 0 w 327025"/>
                  <a:gd name="connsiteY1" fmla="*/ 117475 h 333375"/>
                  <a:gd name="connsiteX2" fmla="*/ 98425 w 327025"/>
                  <a:gd name="connsiteY2" fmla="*/ 177800 h 333375"/>
                  <a:gd name="connsiteX3" fmla="*/ 101600 w 327025"/>
                  <a:gd name="connsiteY3" fmla="*/ 307975 h 333375"/>
                  <a:gd name="connsiteX4" fmla="*/ 269875 w 327025"/>
                  <a:gd name="connsiteY4" fmla="*/ 333375 h 333375"/>
                  <a:gd name="connsiteX5" fmla="*/ 327025 w 327025"/>
                  <a:gd name="connsiteY5" fmla="*/ 215900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7025" h="333375">
                    <a:moveTo>
                      <a:pt x="66675" y="0"/>
                    </a:moveTo>
                    <a:lnTo>
                      <a:pt x="0" y="117475"/>
                    </a:lnTo>
                    <a:lnTo>
                      <a:pt x="98425" y="177800"/>
                    </a:lnTo>
                    <a:cubicBezTo>
                      <a:pt x="99483" y="221192"/>
                      <a:pt x="100542" y="264583"/>
                      <a:pt x="101600" y="307975"/>
                    </a:cubicBezTo>
                    <a:lnTo>
                      <a:pt x="269875" y="333375"/>
                    </a:lnTo>
                    <a:lnTo>
                      <a:pt x="327025" y="21590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5" name="フリーフォーム: 図形 944">
                <a:extLst>
                  <a:ext uri="{FF2B5EF4-FFF2-40B4-BE49-F238E27FC236}">
                    <a16:creationId xmlns:a16="http://schemas.microsoft.com/office/drawing/2014/main" id="{73AB2C97-6BC5-48C3-BFED-0F9BF6C3F926}"/>
                  </a:ext>
                </a:extLst>
              </p:cNvPr>
              <p:cNvSpPr/>
              <p:nvPr/>
            </p:nvSpPr>
            <p:spPr bwMode="auto">
              <a:xfrm>
                <a:off x="8096250" y="4308475"/>
                <a:ext cx="358775" cy="444500"/>
              </a:xfrm>
              <a:custGeom>
                <a:avLst/>
                <a:gdLst>
                  <a:gd name="connsiteX0" fmla="*/ 0 w 358775"/>
                  <a:gd name="connsiteY0" fmla="*/ 0 h 444500"/>
                  <a:gd name="connsiteX1" fmla="*/ 63500 w 358775"/>
                  <a:gd name="connsiteY1" fmla="*/ 69850 h 444500"/>
                  <a:gd name="connsiteX2" fmla="*/ 38100 w 358775"/>
                  <a:gd name="connsiteY2" fmla="*/ 155575 h 444500"/>
                  <a:gd name="connsiteX3" fmla="*/ 133350 w 358775"/>
                  <a:gd name="connsiteY3" fmla="*/ 228600 h 444500"/>
                  <a:gd name="connsiteX4" fmla="*/ 187325 w 358775"/>
                  <a:gd name="connsiteY4" fmla="*/ 333375 h 444500"/>
                  <a:gd name="connsiteX5" fmla="*/ 336550 w 358775"/>
                  <a:gd name="connsiteY5" fmla="*/ 346075 h 444500"/>
                  <a:gd name="connsiteX6" fmla="*/ 358775 w 358775"/>
                  <a:gd name="connsiteY6" fmla="*/ 44450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8775" h="444500">
                    <a:moveTo>
                      <a:pt x="0" y="0"/>
                    </a:moveTo>
                    <a:lnTo>
                      <a:pt x="63500" y="69850"/>
                    </a:lnTo>
                    <a:lnTo>
                      <a:pt x="38100" y="155575"/>
                    </a:lnTo>
                    <a:lnTo>
                      <a:pt x="133350" y="228600"/>
                    </a:lnTo>
                    <a:lnTo>
                      <a:pt x="187325" y="333375"/>
                    </a:lnTo>
                    <a:lnTo>
                      <a:pt x="336550" y="346075"/>
                    </a:lnTo>
                    <a:lnTo>
                      <a:pt x="358775" y="44450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71627B0F-C7E9-43BC-B299-6A9AD9911F73}"/>
                  </a:ext>
                </a:extLst>
              </p:cNvPr>
              <p:cNvSpPr/>
              <p:nvPr/>
            </p:nvSpPr>
            <p:spPr bwMode="auto">
              <a:xfrm>
                <a:off x="8181975" y="4029075"/>
                <a:ext cx="184150" cy="260350"/>
              </a:xfrm>
              <a:custGeom>
                <a:avLst/>
                <a:gdLst>
                  <a:gd name="connsiteX0" fmla="*/ 133350 w 184150"/>
                  <a:gd name="connsiteY0" fmla="*/ 0 h 260350"/>
                  <a:gd name="connsiteX1" fmla="*/ 184150 w 184150"/>
                  <a:gd name="connsiteY1" fmla="*/ 88900 h 260350"/>
                  <a:gd name="connsiteX2" fmla="*/ 69850 w 184150"/>
                  <a:gd name="connsiteY2" fmla="*/ 149225 h 260350"/>
                  <a:gd name="connsiteX3" fmla="*/ 161925 w 184150"/>
                  <a:gd name="connsiteY3" fmla="*/ 257175 h 260350"/>
                  <a:gd name="connsiteX4" fmla="*/ 63500 w 184150"/>
                  <a:gd name="connsiteY4" fmla="*/ 260350 h 260350"/>
                  <a:gd name="connsiteX5" fmla="*/ 0 w 184150"/>
                  <a:gd name="connsiteY5" fmla="*/ 209550 h 26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150" h="260350">
                    <a:moveTo>
                      <a:pt x="133350" y="0"/>
                    </a:moveTo>
                    <a:lnTo>
                      <a:pt x="184150" y="88900"/>
                    </a:lnTo>
                    <a:lnTo>
                      <a:pt x="69850" y="149225"/>
                    </a:lnTo>
                    <a:lnTo>
                      <a:pt x="161925" y="257175"/>
                    </a:lnTo>
                    <a:lnTo>
                      <a:pt x="63500" y="260350"/>
                    </a:lnTo>
                    <a:lnTo>
                      <a:pt x="0" y="20955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A75C3268-D6A2-4787-9E3E-3E9B5507F279}"/>
                  </a:ext>
                </a:extLst>
              </p:cNvPr>
              <p:cNvSpPr/>
              <p:nvPr/>
            </p:nvSpPr>
            <p:spPr bwMode="auto">
              <a:xfrm>
                <a:off x="8093075" y="5019675"/>
                <a:ext cx="193675" cy="635000"/>
              </a:xfrm>
              <a:custGeom>
                <a:avLst/>
                <a:gdLst>
                  <a:gd name="connsiteX0" fmla="*/ 0 w 193675"/>
                  <a:gd name="connsiteY0" fmla="*/ 635000 h 635000"/>
                  <a:gd name="connsiteX1" fmla="*/ 114300 w 193675"/>
                  <a:gd name="connsiteY1" fmla="*/ 561975 h 635000"/>
                  <a:gd name="connsiteX2" fmla="*/ 50800 w 193675"/>
                  <a:gd name="connsiteY2" fmla="*/ 444500 h 635000"/>
                  <a:gd name="connsiteX3" fmla="*/ 146050 w 193675"/>
                  <a:gd name="connsiteY3" fmla="*/ 323850 h 635000"/>
                  <a:gd name="connsiteX4" fmla="*/ 66675 w 193675"/>
                  <a:gd name="connsiteY4" fmla="*/ 187325 h 635000"/>
                  <a:gd name="connsiteX5" fmla="*/ 193675 w 193675"/>
                  <a:gd name="connsiteY5" fmla="*/ 0 h 63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3675" h="635000">
                    <a:moveTo>
                      <a:pt x="0" y="635000"/>
                    </a:moveTo>
                    <a:lnTo>
                      <a:pt x="114300" y="561975"/>
                    </a:lnTo>
                    <a:lnTo>
                      <a:pt x="50800" y="444500"/>
                    </a:lnTo>
                    <a:lnTo>
                      <a:pt x="146050" y="323850"/>
                    </a:lnTo>
                    <a:lnTo>
                      <a:pt x="66675" y="187325"/>
                    </a:lnTo>
                    <a:lnTo>
                      <a:pt x="193675" y="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B21AD1F1-7016-46D9-AEAF-5DB4E3EBEDB7}"/>
                  </a:ext>
                </a:extLst>
              </p:cNvPr>
              <p:cNvSpPr/>
              <p:nvPr/>
            </p:nvSpPr>
            <p:spPr bwMode="auto">
              <a:xfrm>
                <a:off x="8422924" y="4449092"/>
                <a:ext cx="146050" cy="146050"/>
              </a:xfrm>
              <a:custGeom>
                <a:avLst/>
                <a:gdLst>
                  <a:gd name="connsiteX0" fmla="*/ 146050 w 146050"/>
                  <a:gd name="connsiteY0" fmla="*/ 0 h 146050"/>
                  <a:gd name="connsiteX1" fmla="*/ 111125 w 146050"/>
                  <a:gd name="connsiteY1" fmla="*/ 60325 h 146050"/>
                  <a:gd name="connsiteX2" fmla="*/ 0 w 146050"/>
                  <a:gd name="connsiteY2" fmla="*/ 60325 h 146050"/>
                  <a:gd name="connsiteX3" fmla="*/ 44450 w 146050"/>
                  <a:gd name="connsiteY3" fmla="*/ 146050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50" h="146050">
                    <a:moveTo>
                      <a:pt x="146050" y="0"/>
                    </a:moveTo>
                    <a:lnTo>
                      <a:pt x="111125" y="60325"/>
                    </a:lnTo>
                    <a:lnTo>
                      <a:pt x="0" y="60325"/>
                    </a:lnTo>
                    <a:lnTo>
                      <a:pt x="44450" y="14605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9B21CF19-7CE8-4E08-9FB5-52E35D597330}"/>
                  </a:ext>
                </a:extLst>
              </p:cNvPr>
              <p:cNvSpPr/>
              <p:nvPr/>
            </p:nvSpPr>
            <p:spPr bwMode="auto">
              <a:xfrm>
                <a:off x="6996916" y="4449092"/>
                <a:ext cx="454025" cy="631825"/>
              </a:xfrm>
              <a:custGeom>
                <a:avLst/>
                <a:gdLst>
                  <a:gd name="connsiteX0" fmla="*/ 127000 w 454025"/>
                  <a:gd name="connsiteY0" fmla="*/ 0 h 631825"/>
                  <a:gd name="connsiteX1" fmla="*/ 320675 w 454025"/>
                  <a:gd name="connsiteY1" fmla="*/ 133350 h 631825"/>
                  <a:gd name="connsiteX2" fmla="*/ 288925 w 454025"/>
                  <a:gd name="connsiteY2" fmla="*/ 266700 h 631825"/>
                  <a:gd name="connsiteX3" fmla="*/ 454025 w 454025"/>
                  <a:gd name="connsiteY3" fmla="*/ 387350 h 631825"/>
                  <a:gd name="connsiteX4" fmla="*/ 342900 w 454025"/>
                  <a:gd name="connsiteY4" fmla="*/ 498475 h 631825"/>
                  <a:gd name="connsiteX5" fmla="*/ 190500 w 454025"/>
                  <a:gd name="connsiteY5" fmla="*/ 476250 h 631825"/>
                  <a:gd name="connsiteX6" fmla="*/ 133350 w 454025"/>
                  <a:gd name="connsiteY6" fmla="*/ 561975 h 631825"/>
                  <a:gd name="connsiteX7" fmla="*/ 22225 w 454025"/>
                  <a:gd name="connsiteY7" fmla="*/ 539750 h 631825"/>
                  <a:gd name="connsiteX8" fmla="*/ 0 w 454025"/>
                  <a:gd name="connsiteY8" fmla="*/ 631825 h 631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4025" h="631825">
                    <a:moveTo>
                      <a:pt x="127000" y="0"/>
                    </a:moveTo>
                    <a:lnTo>
                      <a:pt x="320675" y="133350"/>
                    </a:lnTo>
                    <a:lnTo>
                      <a:pt x="288925" y="266700"/>
                    </a:lnTo>
                    <a:lnTo>
                      <a:pt x="454025" y="387350"/>
                    </a:lnTo>
                    <a:lnTo>
                      <a:pt x="342900" y="498475"/>
                    </a:lnTo>
                    <a:lnTo>
                      <a:pt x="190500" y="476250"/>
                    </a:lnTo>
                    <a:lnTo>
                      <a:pt x="133350" y="561975"/>
                    </a:lnTo>
                    <a:lnTo>
                      <a:pt x="22225" y="539750"/>
                    </a:lnTo>
                    <a:lnTo>
                      <a:pt x="0" y="631825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FE665A90-566C-4E57-A247-39A63AE9718A}"/>
                  </a:ext>
                </a:extLst>
              </p:cNvPr>
              <p:cNvSpPr/>
              <p:nvPr/>
            </p:nvSpPr>
            <p:spPr bwMode="auto">
              <a:xfrm>
                <a:off x="7458075" y="4235450"/>
                <a:ext cx="273050" cy="1400175"/>
              </a:xfrm>
              <a:custGeom>
                <a:avLst/>
                <a:gdLst>
                  <a:gd name="connsiteX0" fmla="*/ 127000 w 273050"/>
                  <a:gd name="connsiteY0" fmla="*/ 0 h 1400175"/>
                  <a:gd name="connsiteX1" fmla="*/ 6350 w 273050"/>
                  <a:gd name="connsiteY1" fmla="*/ 158750 h 1400175"/>
                  <a:gd name="connsiteX2" fmla="*/ 88900 w 273050"/>
                  <a:gd name="connsiteY2" fmla="*/ 238125 h 1400175"/>
                  <a:gd name="connsiteX3" fmla="*/ 31750 w 273050"/>
                  <a:gd name="connsiteY3" fmla="*/ 311150 h 1400175"/>
                  <a:gd name="connsiteX4" fmla="*/ 152400 w 273050"/>
                  <a:gd name="connsiteY4" fmla="*/ 447675 h 1400175"/>
                  <a:gd name="connsiteX5" fmla="*/ 57150 w 273050"/>
                  <a:gd name="connsiteY5" fmla="*/ 492125 h 1400175"/>
                  <a:gd name="connsiteX6" fmla="*/ 76200 w 273050"/>
                  <a:gd name="connsiteY6" fmla="*/ 571500 h 1400175"/>
                  <a:gd name="connsiteX7" fmla="*/ 0 w 273050"/>
                  <a:gd name="connsiteY7" fmla="*/ 596900 h 1400175"/>
                  <a:gd name="connsiteX8" fmla="*/ 123825 w 273050"/>
                  <a:gd name="connsiteY8" fmla="*/ 720725 h 1400175"/>
                  <a:gd name="connsiteX9" fmla="*/ 98425 w 273050"/>
                  <a:gd name="connsiteY9" fmla="*/ 800100 h 1400175"/>
                  <a:gd name="connsiteX10" fmla="*/ 273050 w 273050"/>
                  <a:gd name="connsiteY10" fmla="*/ 993775 h 1400175"/>
                  <a:gd name="connsiteX11" fmla="*/ 120650 w 273050"/>
                  <a:gd name="connsiteY11" fmla="*/ 1196975 h 1400175"/>
                  <a:gd name="connsiteX12" fmla="*/ 152400 w 273050"/>
                  <a:gd name="connsiteY12" fmla="*/ 1314450 h 1400175"/>
                  <a:gd name="connsiteX13" fmla="*/ 38100 w 273050"/>
                  <a:gd name="connsiteY13" fmla="*/ 1400175 h 1400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73050" h="1400175">
                    <a:moveTo>
                      <a:pt x="127000" y="0"/>
                    </a:moveTo>
                    <a:lnTo>
                      <a:pt x="6350" y="158750"/>
                    </a:lnTo>
                    <a:lnTo>
                      <a:pt x="88900" y="238125"/>
                    </a:lnTo>
                    <a:lnTo>
                      <a:pt x="31750" y="311150"/>
                    </a:lnTo>
                    <a:lnTo>
                      <a:pt x="152400" y="447675"/>
                    </a:lnTo>
                    <a:lnTo>
                      <a:pt x="57150" y="492125"/>
                    </a:lnTo>
                    <a:lnTo>
                      <a:pt x="76200" y="571500"/>
                    </a:lnTo>
                    <a:lnTo>
                      <a:pt x="0" y="596900"/>
                    </a:lnTo>
                    <a:lnTo>
                      <a:pt x="123825" y="720725"/>
                    </a:lnTo>
                    <a:lnTo>
                      <a:pt x="98425" y="800100"/>
                    </a:lnTo>
                    <a:lnTo>
                      <a:pt x="273050" y="993775"/>
                    </a:lnTo>
                    <a:lnTo>
                      <a:pt x="120650" y="1196975"/>
                    </a:lnTo>
                    <a:lnTo>
                      <a:pt x="152400" y="1314450"/>
                    </a:lnTo>
                    <a:lnTo>
                      <a:pt x="38100" y="1400175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764E48C8-0BD1-4F53-B0F1-852B6AA4F1A2}"/>
                  </a:ext>
                </a:extLst>
              </p:cNvPr>
              <p:cNvSpPr/>
              <p:nvPr/>
            </p:nvSpPr>
            <p:spPr bwMode="auto">
              <a:xfrm>
                <a:off x="7445375" y="3987800"/>
                <a:ext cx="241300" cy="330200"/>
              </a:xfrm>
              <a:custGeom>
                <a:avLst/>
                <a:gdLst>
                  <a:gd name="connsiteX0" fmla="*/ 12700 w 241300"/>
                  <a:gd name="connsiteY0" fmla="*/ 0 h 330200"/>
                  <a:gd name="connsiteX1" fmla="*/ 0 w 241300"/>
                  <a:gd name="connsiteY1" fmla="*/ 76200 h 330200"/>
                  <a:gd name="connsiteX2" fmla="*/ 44450 w 241300"/>
                  <a:gd name="connsiteY2" fmla="*/ 136525 h 330200"/>
                  <a:gd name="connsiteX3" fmla="*/ 19050 w 241300"/>
                  <a:gd name="connsiteY3" fmla="*/ 219075 h 330200"/>
                  <a:gd name="connsiteX4" fmla="*/ 139700 w 241300"/>
                  <a:gd name="connsiteY4" fmla="*/ 250825 h 330200"/>
                  <a:gd name="connsiteX5" fmla="*/ 161925 w 241300"/>
                  <a:gd name="connsiteY5" fmla="*/ 330200 h 330200"/>
                  <a:gd name="connsiteX6" fmla="*/ 212725 w 241300"/>
                  <a:gd name="connsiteY6" fmla="*/ 231775 h 330200"/>
                  <a:gd name="connsiteX7" fmla="*/ 241300 w 241300"/>
                  <a:gd name="connsiteY7" fmla="*/ 228600 h 33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1300" h="330200">
                    <a:moveTo>
                      <a:pt x="12700" y="0"/>
                    </a:moveTo>
                    <a:lnTo>
                      <a:pt x="0" y="76200"/>
                    </a:lnTo>
                    <a:lnTo>
                      <a:pt x="44450" y="136525"/>
                    </a:lnTo>
                    <a:lnTo>
                      <a:pt x="19050" y="219075"/>
                    </a:lnTo>
                    <a:lnTo>
                      <a:pt x="139700" y="250825"/>
                    </a:lnTo>
                    <a:lnTo>
                      <a:pt x="161925" y="330200"/>
                    </a:lnTo>
                    <a:lnTo>
                      <a:pt x="212725" y="231775"/>
                    </a:lnTo>
                    <a:lnTo>
                      <a:pt x="241300" y="22860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57316B07-4FDA-4F75-95BE-80DCAEF938DF}"/>
                  </a:ext>
                </a:extLst>
              </p:cNvPr>
              <p:cNvSpPr/>
              <p:nvPr/>
            </p:nvSpPr>
            <p:spPr bwMode="auto">
              <a:xfrm>
                <a:off x="6991350" y="4219575"/>
                <a:ext cx="187325" cy="339725"/>
              </a:xfrm>
              <a:custGeom>
                <a:avLst/>
                <a:gdLst>
                  <a:gd name="connsiteX0" fmla="*/ 149225 w 187325"/>
                  <a:gd name="connsiteY0" fmla="*/ 0 h 339725"/>
                  <a:gd name="connsiteX1" fmla="*/ 187325 w 187325"/>
                  <a:gd name="connsiteY1" fmla="*/ 104775 h 339725"/>
                  <a:gd name="connsiteX2" fmla="*/ 95250 w 187325"/>
                  <a:gd name="connsiteY2" fmla="*/ 117475 h 339725"/>
                  <a:gd name="connsiteX3" fmla="*/ 133350 w 187325"/>
                  <a:gd name="connsiteY3" fmla="*/ 225425 h 339725"/>
                  <a:gd name="connsiteX4" fmla="*/ 38100 w 187325"/>
                  <a:gd name="connsiteY4" fmla="*/ 234950 h 339725"/>
                  <a:gd name="connsiteX5" fmla="*/ 53975 w 187325"/>
                  <a:gd name="connsiteY5" fmla="*/ 304800 h 339725"/>
                  <a:gd name="connsiteX6" fmla="*/ 0 w 187325"/>
                  <a:gd name="connsiteY6" fmla="*/ 339725 h 33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7325" h="339725">
                    <a:moveTo>
                      <a:pt x="149225" y="0"/>
                    </a:moveTo>
                    <a:lnTo>
                      <a:pt x="187325" y="104775"/>
                    </a:lnTo>
                    <a:lnTo>
                      <a:pt x="95250" y="117475"/>
                    </a:lnTo>
                    <a:lnTo>
                      <a:pt x="133350" y="225425"/>
                    </a:lnTo>
                    <a:lnTo>
                      <a:pt x="38100" y="234950"/>
                    </a:lnTo>
                    <a:lnTo>
                      <a:pt x="53975" y="304800"/>
                    </a:lnTo>
                    <a:lnTo>
                      <a:pt x="0" y="339725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3" name="フリーフォーム: 図形 952">
                <a:extLst>
                  <a:ext uri="{FF2B5EF4-FFF2-40B4-BE49-F238E27FC236}">
                    <a16:creationId xmlns:a16="http://schemas.microsoft.com/office/drawing/2014/main" id="{9A1C83CD-A1C7-4B0B-B97E-60F1BA0C7D6B}"/>
                  </a:ext>
                </a:extLst>
              </p:cNvPr>
              <p:cNvSpPr/>
              <p:nvPr/>
            </p:nvSpPr>
            <p:spPr bwMode="auto">
              <a:xfrm>
                <a:off x="6978650" y="5006975"/>
                <a:ext cx="403225" cy="422275"/>
              </a:xfrm>
              <a:custGeom>
                <a:avLst/>
                <a:gdLst>
                  <a:gd name="connsiteX0" fmla="*/ 0 w 403225"/>
                  <a:gd name="connsiteY0" fmla="*/ 422275 h 422275"/>
                  <a:gd name="connsiteX1" fmla="*/ 98425 w 403225"/>
                  <a:gd name="connsiteY1" fmla="*/ 336550 h 422275"/>
                  <a:gd name="connsiteX2" fmla="*/ 69850 w 403225"/>
                  <a:gd name="connsiteY2" fmla="*/ 225425 h 422275"/>
                  <a:gd name="connsiteX3" fmla="*/ 142875 w 403225"/>
                  <a:gd name="connsiteY3" fmla="*/ 193675 h 422275"/>
                  <a:gd name="connsiteX4" fmla="*/ 152400 w 403225"/>
                  <a:gd name="connsiteY4" fmla="*/ 0 h 422275"/>
                  <a:gd name="connsiteX5" fmla="*/ 250825 w 403225"/>
                  <a:gd name="connsiteY5" fmla="*/ 63500 h 422275"/>
                  <a:gd name="connsiteX6" fmla="*/ 257175 w 403225"/>
                  <a:gd name="connsiteY6" fmla="*/ 142875 h 422275"/>
                  <a:gd name="connsiteX7" fmla="*/ 403225 w 403225"/>
                  <a:gd name="connsiteY7" fmla="*/ 136525 h 42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422275">
                    <a:moveTo>
                      <a:pt x="0" y="422275"/>
                    </a:moveTo>
                    <a:lnTo>
                      <a:pt x="98425" y="336550"/>
                    </a:lnTo>
                    <a:lnTo>
                      <a:pt x="69850" y="225425"/>
                    </a:lnTo>
                    <a:lnTo>
                      <a:pt x="142875" y="193675"/>
                    </a:lnTo>
                    <a:lnTo>
                      <a:pt x="152400" y="0"/>
                    </a:lnTo>
                    <a:lnTo>
                      <a:pt x="250825" y="63500"/>
                    </a:lnTo>
                    <a:lnTo>
                      <a:pt x="257175" y="142875"/>
                    </a:lnTo>
                    <a:lnTo>
                      <a:pt x="403225" y="136525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AB8F8146-41C1-46E0-A979-4D40BDA53D4C}"/>
                  </a:ext>
                </a:extLst>
              </p:cNvPr>
              <p:cNvSpPr/>
              <p:nvPr/>
            </p:nvSpPr>
            <p:spPr bwMode="auto">
              <a:xfrm>
                <a:off x="7153275" y="5289550"/>
                <a:ext cx="431800" cy="400050"/>
              </a:xfrm>
              <a:custGeom>
                <a:avLst/>
                <a:gdLst>
                  <a:gd name="connsiteX0" fmla="*/ 0 w 431800"/>
                  <a:gd name="connsiteY0" fmla="*/ 400050 h 400050"/>
                  <a:gd name="connsiteX1" fmla="*/ 104775 w 431800"/>
                  <a:gd name="connsiteY1" fmla="*/ 231775 h 400050"/>
                  <a:gd name="connsiteX2" fmla="*/ 219075 w 431800"/>
                  <a:gd name="connsiteY2" fmla="*/ 263525 h 400050"/>
                  <a:gd name="connsiteX3" fmla="*/ 320675 w 431800"/>
                  <a:gd name="connsiteY3" fmla="*/ 139700 h 400050"/>
                  <a:gd name="connsiteX4" fmla="*/ 431800 w 431800"/>
                  <a:gd name="connsiteY4" fmla="*/ 139700 h 400050"/>
                  <a:gd name="connsiteX5" fmla="*/ 403225 w 431800"/>
                  <a:gd name="connsiteY5" fmla="*/ 63500 h 400050"/>
                  <a:gd name="connsiteX6" fmla="*/ 371475 w 431800"/>
                  <a:gd name="connsiteY6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1800" h="400050">
                    <a:moveTo>
                      <a:pt x="0" y="400050"/>
                    </a:moveTo>
                    <a:lnTo>
                      <a:pt x="104775" y="231775"/>
                    </a:lnTo>
                    <a:lnTo>
                      <a:pt x="219075" y="263525"/>
                    </a:lnTo>
                    <a:lnTo>
                      <a:pt x="320675" y="139700"/>
                    </a:lnTo>
                    <a:lnTo>
                      <a:pt x="431800" y="139700"/>
                    </a:lnTo>
                    <a:lnTo>
                      <a:pt x="403225" y="63500"/>
                    </a:lnTo>
                    <a:lnTo>
                      <a:pt x="371475" y="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967C29AA-46FE-476D-A223-D0A540F28FFE}"/>
                  </a:ext>
                </a:extLst>
              </p:cNvPr>
              <p:cNvSpPr/>
              <p:nvPr/>
            </p:nvSpPr>
            <p:spPr bwMode="auto">
              <a:xfrm>
                <a:off x="7581805" y="4826000"/>
                <a:ext cx="127000" cy="209550"/>
              </a:xfrm>
              <a:custGeom>
                <a:avLst/>
                <a:gdLst>
                  <a:gd name="connsiteX0" fmla="*/ 88900 w 127000"/>
                  <a:gd name="connsiteY0" fmla="*/ 0 h 209550"/>
                  <a:gd name="connsiteX1" fmla="*/ 47625 w 127000"/>
                  <a:gd name="connsiteY1" fmla="*/ 79375 h 209550"/>
                  <a:gd name="connsiteX2" fmla="*/ 0 w 127000"/>
                  <a:gd name="connsiteY2" fmla="*/ 133350 h 209550"/>
                  <a:gd name="connsiteX3" fmla="*/ 47625 w 127000"/>
                  <a:gd name="connsiteY3" fmla="*/ 174625 h 209550"/>
                  <a:gd name="connsiteX4" fmla="*/ 120650 w 127000"/>
                  <a:gd name="connsiteY4" fmla="*/ 174625 h 209550"/>
                  <a:gd name="connsiteX5" fmla="*/ 127000 w 127000"/>
                  <a:gd name="connsiteY5" fmla="*/ 209550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7000" h="209550">
                    <a:moveTo>
                      <a:pt x="88900" y="0"/>
                    </a:moveTo>
                    <a:lnTo>
                      <a:pt x="47625" y="79375"/>
                    </a:lnTo>
                    <a:lnTo>
                      <a:pt x="0" y="133350"/>
                    </a:lnTo>
                    <a:lnTo>
                      <a:pt x="47625" y="174625"/>
                    </a:lnTo>
                    <a:lnTo>
                      <a:pt x="120650" y="174625"/>
                    </a:lnTo>
                    <a:lnTo>
                      <a:pt x="127000" y="20955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494973BA-F251-4BD6-A90E-25978DA1A0D2}"/>
                  </a:ext>
                </a:extLst>
              </p:cNvPr>
              <p:cNvSpPr/>
              <p:nvPr/>
            </p:nvSpPr>
            <p:spPr bwMode="auto">
              <a:xfrm>
                <a:off x="7035800" y="4727575"/>
                <a:ext cx="193675" cy="203200"/>
              </a:xfrm>
              <a:custGeom>
                <a:avLst/>
                <a:gdLst>
                  <a:gd name="connsiteX0" fmla="*/ 0 w 193675"/>
                  <a:gd name="connsiteY0" fmla="*/ 0 h 203200"/>
                  <a:gd name="connsiteX1" fmla="*/ 22225 w 193675"/>
                  <a:gd name="connsiteY1" fmla="*/ 88900 h 203200"/>
                  <a:gd name="connsiteX2" fmla="*/ 85725 w 193675"/>
                  <a:gd name="connsiteY2" fmla="*/ 92075 h 203200"/>
                  <a:gd name="connsiteX3" fmla="*/ 95250 w 193675"/>
                  <a:gd name="connsiteY3" fmla="*/ 168275 h 203200"/>
                  <a:gd name="connsiteX4" fmla="*/ 161925 w 193675"/>
                  <a:gd name="connsiteY4" fmla="*/ 203200 h 203200"/>
                  <a:gd name="connsiteX5" fmla="*/ 158750 w 193675"/>
                  <a:gd name="connsiteY5" fmla="*/ 139700 h 203200"/>
                  <a:gd name="connsiteX6" fmla="*/ 193675 w 193675"/>
                  <a:gd name="connsiteY6" fmla="*/ 114300 h 20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675" h="203200">
                    <a:moveTo>
                      <a:pt x="0" y="0"/>
                    </a:moveTo>
                    <a:lnTo>
                      <a:pt x="22225" y="88900"/>
                    </a:lnTo>
                    <a:lnTo>
                      <a:pt x="85725" y="92075"/>
                    </a:lnTo>
                    <a:lnTo>
                      <a:pt x="95250" y="168275"/>
                    </a:lnTo>
                    <a:lnTo>
                      <a:pt x="161925" y="203200"/>
                    </a:lnTo>
                    <a:lnTo>
                      <a:pt x="158750" y="139700"/>
                    </a:lnTo>
                    <a:lnTo>
                      <a:pt x="193675" y="11430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2514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FE6D5631-C530-4E6A-B68D-71BFB7BC26BE}"/>
              </a:ext>
            </a:extLst>
          </p:cNvPr>
          <p:cNvSpPr txBox="1"/>
          <p:nvPr/>
        </p:nvSpPr>
        <p:spPr>
          <a:xfrm>
            <a:off x="665321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窓を開ける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23D7868-EA7B-424F-93A2-08B9ABA428AC}"/>
              </a:ext>
            </a:extLst>
          </p:cNvPr>
          <p:cNvSpPr txBox="1"/>
          <p:nvPr/>
        </p:nvSpPr>
        <p:spPr>
          <a:xfrm>
            <a:off x="6574415" y="6436434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窓を閉めるの禁止</a:t>
            </a: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F0165EB-5655-4D28-80A4-D9A8F0CEC903}"/>
              </a:ext>
            </a:extLst>
          </p:cNvPr>
          <p:cNvSpPr txBox="1"/>
          <p:nvPr/>
        </p:nvSpPr>
        <p:spPr>
          <a:xfrm>
            <a:off x="665321" y="6444437"/>
            <a:ext cx="2688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窓を叩くの禁止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C52242CF-4C58-4A22-BAE1-A3ECC1E2D3E8}"/>
              </a:ext>
            </a:extLst>
          </p:cNvPr>
          <p:cNvSpPr txBox="1"/>
          <p:nvPr/>
        </p:nvSpPr>
        <p:spPr>
          <a:xfrm>
            <a:off x="3569618" y="6417970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洗濯物にたばこ禁止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11558BD-6B96-4DA8-AD12-CB180D476486}"/>
              </a:ext>
            </a:extLst>
          </p:cNvPr>
          <p:cNvSpPr txBox="1"/>
          <p:nvPr/>
        </p:nvSpPr>
        <p:spPr>
          <a:xfrm>
            <a:off x="3606929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窓を閉める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57877CD8-64A1-47A3-B51A-AAE34EF1A4B9}"/>
              </a:ext>
            </a:extLst>
          </p:cNvPr>
          <p:cNvSpPr txBox="1"/>
          <p:nvPr/>
        </p:nvSpPr>
        <p:spPr>
          <a:xfrm>
            <a:off x="6574415" y="3529332"/>
            <a:ext cx="2688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sz="240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050" dirty="0"/>
              <a:t>洗濯物にたばこ</a:t>
            </a: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開閉、換気など窓に関するイラスト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18F6FEB-30DD-47CF-BD36-2561031BB014}"/>
              </a:ext>
            </a:extLst>
          </p:cNvPr>
          <p:cNvGrpSpPr/>
          <p:nvPr/>
        </p:nvGrpSpPr>
        <p:grpSpPr>
          <a:xfrm>
            <a:off x="843970" y="976388"/>
            <a:ext cx="2374900" cy="2450479"/>
            <a:chOff x="3698382" y="758106"/>
            <a:chExt cx="2374900" cy="245047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E17254F-E83A-4C3C-971A-AC2E9E6BF2CB}"/>
                </a:ext>
              </a:extLst>
            </p:cNvPr>
            <p:cNvGrpSpPr/>
            <p:nvPr/>
          </p:nvGrpSpPr>
          <p:grpSpPr>
            <a:xfrm>
              <a:off x="3698382" y="758106"/>
              <a:ext cx="2374900" cy="2450479"/>
              <a:chOff x="3310597" y="758106"/>
              <a:chExt cx="2374900" cy="2450479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070C7073-B132-4A21-9DFA-3A4934E74175}"/>
                  </a:ext>
                </a:extLst>
              </p:cNvPr>
              <p:cNvGrpSpPr/>
              <p:nvPr/>
            </p:nvGrpSpPr>
            <p:grpSpPr>
              <a:xfrm>
                <a:off x="3310597" y="758106"/>
                <a:ext cx="2374900" cy="2374900"/>
                <a:chOff x="516597" y="758106"/>
                <a:chExt cx="2374900" cy="2374900"/>
              </a:xfrm>
            </p:grpSpPr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F058B1F0-F30C-417D-86E3-1A906B8A9DAA}"/>
                    </a:ext>
                  </a:extLst>
                </p:cNvPr>
                <p:cNvSpPr/>
                <p:nvPr/>
              </p:nvSpPr>
              <p:spPr>
                <a:xfrm>
                  <a:off x="1811997" y="818431"/>
                  <a:ext cx="1036637" cy="196850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78B62E58-ACC1-489C-A867-AB8F48A1EF26}"/>
                    </a:ext>
                  </a:extLst>
                </p:cNvPr>
                <p:cNvSpPr/>
                <p:nvPr/>
              </p:nvSpPr>
              <p:spPr>
                <a:xfrm>
                  <a:off x="1864383" y="1929681"/>
                  <a:ext cx="984251" cy="1162050"/>
                </a:xfrm>
                <a:custGeom>
                  <a:avLst/>
                  <a:gdLst>
                    <a:gd name="connsiteX0" fmla="*/ 469901 w 984251"/>
                    <a:gd name="connsiteY0" fmla="*/ 0 h 1162050"/>
                    <a:gd name="connsiteX1" fmla="*/ 984251 w 984251"/>
                    <a:gd name="connsiteY1" fmla="*/ 0 h 1162050"/>
                    <a:gd name="connsiteX2" fmla="*/ 984251 w 984251"/>
                    <a:gd name="connsiteY2" fmla="*/ 1162050 h 1162050"/>
                    <a:gd name="connsiteX3" fmla="*/ 584201 w 984251"/>
                    <a:gd name="connsiteY3" fmla="*/ 1162050 h 1162050"/>
                    <a:gd name="connsiteX4" fmla="*/ 469901 w 984251"/>
                    <a:gd name="connsiteY4" fmla="*/ 1162050 h 1162050"/>
                    <a:gd name="connsiteX5" fmla="*/ 312739 w 984251"/>
                    <a:gd name="connsiteY5" fmla="*/ 1162050 h 1162050"/>
                    <a:gd name="connsiteX6" fmla="*/ 273051 w 984251"/>
                    <a:gd name="connsiteY6" fmla="*/ 1162050 h 1162050"/>
                    <a:gd name="connsiteX7" fmla="*/ 0 w 984251"/>
                    <a:gd name="connsiteY7" fmla="*/ 1162050 h 1162050"/>
                    <a:gd name="connsiteX8" fmla="*/ 0 w 984251"/>
                    <a:gd name="connsiteY8" fmla="*/ 450850 h 1162050"/>
                    <a:gd name="connsiteX9" fmla="*/ 312739 w 984251"/>
                    <a:gd name="connsiteY9" fmla="*/ 450850 h 1162050"/>
                    <a:gd name="connsiteX10" fmla="*/ 312739 w 984251"/>
                    <a:gd name="connsiteY10" fmla="*/ 799684 h 1162050"/>
                    <a:gd name="connsiteX11" fmla="*/ 469901 w 984251"/>
                    <a:gd name="connsiteY11" fmla="*/ 799684 h 1162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84251" h="1162050">
                      <a:moveTo>
                        <a:pt x="469901" y="0"/>
                      </a:moveTo>
                      <a:lnTo>
                        <a:pt x="984251" y="0"/>
                      </a:lnTo>
                      <a:lnTo>
                        <a:pt x="984251" y="1162050"/>
                      </a:lnTo>
                      <a:lnTo>
                        <a:pt x="584201" y="1162050"/>
                      </a:lnTo>
                      <a:lnTo>
                        <a:pt x="469901" y="1162050"/>
                      </a:lnTo>
                      <a:lnTo>
                        <a:pt x="312739" y="1162050"/>
                      </a:lnTo>
                      <a:lnTo>
                        <a:pt x="273051" y="1162050"/>
                      </a:lnTo>
                      <a:lnTo>
                        <a:pt x="0" y="1162050"/>
                      </a:lnTo>
                      <a:lnTo>
                        <a:pt x="0" y="450850"/>
                      </a:lnTo>
                      <a:lnTo>
                        <a:pt x="312739" y="450850"/>
                      </a:lnTo>
                      <a:lnTo>
                        <a:pt x="312739" y="799684"/>
                      </a:lnTo>
                      <a:lnTo>
                        <a:pt x="469901" y="79968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" name="フレーム 15">
                  <a:extLst>
                    <a:ext uri="{FF2B5EF4-FFF2-40B4-BE49-F238E27FC236}">
                      <a16:creationId xmlns:a16="http://schemas.microsoft.com/office/drawing/2014/main" id="{F8C0D0FB-1F11-4AA6-8CDB-AC2E060394AE}"/>
                    </a:ext>
                  </a:extLst>
                </p:cNvPr>
                <p:cNvSpPr/>
                <p:nvPr/>
              </p:nvSpPr>
              <p:spPr>
                <a:xfrm>
                  <a:off x="6953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8D100AD2-6DBC-4A90-82E0-5839895393EE}"/>
                    </a:ext>
                  </a:extLst>
                </p:cNvPr>
                <p:cNvSpPr/>
                <p:nvPr/>
              </p:nvSpPr>
              <p:spPr>
                <a:xfrm>
                  <a:off x="649947" y="888281"/>
                  <a:ext cx="1038226" cy="21145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0199CD95-B112-4406-B710-0AF750EF0CE1}"/>
                    </a:ext>
                  </a:extLst>
                </p:cNvPr>
                <p:cNvSpPr/>
                <p:nvPr/>
              </p:nvSpPr>
              <p:spPr>
                <a:xfrm>
                  <a:off x="1702193" y="1847131"/>
                  <a:ext cx="109804" cy="19685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" name="フレーム 18">
                  <a:extLst>
                    <a:ext uri="{FF2B5EF4-FFF2-40B4-BE49-F238E27FC236}">
                      <a16:creationId xmlns:a16="http://schemas.microsoft.com/office/drawing/2014/main" id="{ABAA2A83-B9D7-4BB6-AE6F-F0FC4E7B4FE2}"/>
                    </a:ext>
                  </a:extLst>
                </p:cNvPr>
                <p:cNvSpPr/>
                <p:nvPr/>
              </p:nvSpPr>
              <p:spPr>
                <a:xfrm>
                  <a:off x="5810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フレーム 19">
                  <a:extLst>
                    <a:ext uri="{FF2B5EF4-FFF2-40B4-BE49-F238E27FC236}">
                      <a16:creationId xmlns:a16="http://schemas.microsoft.com/office/drawing/2014/main" id="{C3090F23-CC44-41F2-A5AD-286301A9AE8A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斜め縞 20">
                  <a:extLst>
                    <a:ext uri="{FF2B5EF4-FFF2-40B4-BE49-F238E27FC236}">
                      <a16:creationId xmlns:a16="http://schemas.microsoft.com/office/drawing/2014/main" id="{4E1267CD-F2DD-4D1C-ADF4-8907C4CB0A69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203993" cy="203993"/>
                </a:xfrm>
                <a:prstGeom prst="diagStripe">
                  <a:avLst>
                    <a:gd name="adj" fmla="val 683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斜め縞 21">
                  <a:extLst>
                    <a:ext uri="{FF2B5EF4-FFF2-40B4-BE49-F238E27FC236}">
                      <a16:creationId xmlns:a16="http://schemas.microsoft.com/office/drawing/2014/main" id="{D75363DE-BF52-4542-AF09-35249140FB53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330199" cy="330199"/>
                </a:xfrm>
                <a:prstGeom prst="diagStripe">
                  <a:avLst>
                    <a:gd name="adj" fmla="val 8095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02B35A7A-15A4-46C9-9B4E-7962C4D1D566}"/>
                    </a:ext>
                  </a:extLst>
                </p:cNvPr>
                <p:cNvSpPr/>
                <p:nvPr/>
              </p:nvSpPr>
              <p:spPr>
                <a:xfrm>
                  <a:off x="2390508" y="1983280"/>
                  <a:ext cx="327025" cy="488951"/>
                </a:xfrm>
                <a:custGeom>
                  <a:avLst/>
                  <a:gdLst>
                    <a:gd name="connsiteX0" fmla="*/ 276225 w 327025"/>
                    <a:gd name="connsiteY0" fmla="*/ 365125 h 488951"/>
                    <a:gd name="connsiteX1" fmla="*/ 327025 w 327025"/>
                    <a:gd name="connsiteY1" fmla="*/ 365125 h 488951"/>
                    <a:gd name="connsiteX2" fmla="*/ 327025 w 327025"/>
                    <a:gd name="connsiteY2" fmla="*/ 488951 h 488951"/>
                    <a:gd name="connsiteX3" fmla="*/ 276225 w 327025"/>
                    <a:gd name="connsiteY3" fmla="*/ 488951 h 488951"/>
                    <a:gd name="connsiteX4" fmla="*/ 184150 w 327025"/>
                    <a:gd name="connsiteY4" fmla="*/ 365125 h 488951"/>
                    <a:gd name="connsiteX5" fmla="*/ 234950 w 327025"/>
                    <a:gd name="connsiteY5" fmla="*/ 365125 h 488951"/>
                    <a:gd name="connsiteX6" fmla="*/ 234950 w 327025"/>
                    <a:gd name="connsiteY6" fmla="*/ 488951 h 488951"/>
                    <a:gd name="connsiteX7" fmla="*/ 184150 w 327025"/>
                    <a:gd name="connsiteY7" fmla="*/ 488951 h 488951"/>
                    <a:gd name="connsiteX8" fmla="*/ 92075 w 327025"/>
                    <a:gd name="connsiteY8" fmla="*/ 365125 h 488951"/>
                    <a:gd name="connsiteX9" fmla="*/ 142875 w 327025"/>
                    <a:gd name="connsiteY9" fmla="*/ 365125 h 488951"/>
                    <a:gd name="connsiteX10" fmla="*/ 142875 w 327025"/>
                    <a:gd name="connsiteY10" fmla="*/ 488951 h 488951"/>
                    <a:gd name="connsiteX11" fmla="*/ 92075 w 327025"/>
                    <a:gd name="connsiteY11" fmla="*/ 488951 h 488951"/>
                    <a:gd name="connsiteX12" fmla="*/ 0 w 327025"/>
                    <a:gd name="connsiteY12" fmla="*/ 365125 h 488951"/>
                    <a:gd name="connsiteX13" fmla="*/ 50800 w 327025"/>
                    <a:gd name="connsiteY13" fmla="*/ 365125 h 488951"/>
                    <a:gd name="connsiteX14" fmla="*/ 50800 w 327025"/>
                    <a:gd name="connsiteY14" fmla="*/ 488951 h 488951"/>
                    <a:gd name="connsiteX15" fmla="*/ 0 w 327025"/>
                    <a:gd name="connsiteY15" fmla="*/ 488951 h 488951"/>
                    <a:gd name="connsiteX16" fmla="*/ 276225 w 327025"/>
                    <a:gd name="connsiteY16" fmla="*/ 180975 h 488951"/>
                    <a:gd name="connsiteX17" fmla="*/ 327025 w 327025"/>
                    <a:gd name="connsiteY17" fmla="*/ 180975 h 488951"/>
                    <a:gd name="connsiteX18" fmla="*/ 327025 w 327025"/>
                    <a:gd name="connsiteY18" fmla="*/ 304801 h 488951"/>
                    <a:gd name="connsiteX19" fmla="*/ 276225 w 327025"/>
                    <a:gd name="connsiteY19" fmla="*/ 304801 h 488951"/>
                    <a:gd name="connsiteX20" fmla="*/ 184150 w 327025"/>
                    <a:gd name="connsiteY20" fmla="*/ 180975 h 488951"/>
                    <a:gd name="connsiteX21" fmla="*/ 234950 w 327025"/>
                    <a:gd name="connsiteY21" fmla="*/ 180975 h 488951"/>
                    <a:gd name="connsiteX22" fmla="*/ 234950 w 327025"/>
                    <a:gd name="connsiteY22" fmla="*/ 304801 h 488951"/>
                    <a:gd name="connsiteX23" fmla="*/ 184150 w 327025"/>
                    <a:gd name="connsiteY23" fmla="*/ 304801 h 488951"/>
                    <a:gd name="connsiteX24" fmla="*/ 92075 w 327025"/>
                    <a:gd name="connsiteY24" fmla="*/ 180975 h 488951"/>
                    <a:gd name="connsiteX25" fmla="*/ 142875 w 327025"/>
                    <a:gd name="connsiteY25" fmla="*/ 180975 h 488951"/>
                    <a:gd name="connsiteX26" fmla="*/ 142875 w 327025"/>
                    <a:gd name="connsiteY26" fmla="*/ 304801 h 488951"/>
                    <a:gd name="connsiteX27" fmla="*/ 92075 w 327025"/>
                    <a:gd name="connsiteY27" fmla="*/ 304801 h 488951"/>
                    <a:gd name="connsiteX28" fmla="*/ 0 w 327025"/>
                    <a:gd name="connsiteY28" fmla="*/ 180975 h 488951"/>
                    <a:gd name="connsiteX29" fmla="*/ 50800 w 327025"/>
                    <a:gd name="connsiteY29" fmla="*/ 180975 h 488951"/>
                    <a:gd name="connsiteX30" fmla="*/ 50800 w 327025"/>
                    <a:gd name="connsiteY30" fmla="*/ 304801 h 488951"/>
                    <a:gd name="connsiteX31" fmla="*/ 0 w 327025"/>
                    <a:gd name="connsiteY31" fmla="*/ 304801 h 488951"/>
                    <a:gd name="connsiteX32" fmla="*/ 276225 w 327025"/>
                    <a:gd name="connsiteY32" fmla="*/ 0 h 488951"/>
                    <a:gd name="connsiteX33" fmla="*/ 327025 w 327025"/>
                    <a:gd name="connsiteY33" fmla="*/ 0 h 488951"/>
                    <a:gd name="connsiteX34" fmla="*/ 327025 w 327025"/>
                    <a:gd name="connsiteY34" fmla="*/ 123826 h 488951"/>
                    <a:gd name="connsiteX35" fmla="*/ 276225 w 327025"/>
                    <a:gd name="connsiteY35" fmla="*/ 123826 h 488951"/>
                    <a:gd name="connsiteX36" fmla="*/ 184150 w 327025"/>
                    <a:gd name="connsiteY36" fmla="*/ 0 h 488951"/>
                    <a:gd name="connsiteX37" fmla="*/ 234950 w 327025"/>
                    <a:gd name="connsiteY37" fmla="*/ 0 h 488951"/>
                    <a:gd name="connsiteX38" fmla="*/ 234950 w 327025"/>
                    <a:gd name="connsiteY38" fmla="*/ 123826 h 488951"/>
                    <a:gd name="connsiteX39" fmla="*/ 184150 w 327025"/>
                    <a:gd name="connsiteY39" fmla="*/ 123826 h 488951"/>
                    <a:gd name="connsiteX40" fmla="*/ 92075 w 327025"/>
                    <a:gd name="connsiteY40" fmla="*/ 0 h 488951"/>
                    <a:gd name="connsiteX41" fmla="*/ 142875 w 327025"/>
                    <a:gd name="connsiteY41" fmla="*/ 0 h 488951"/>
                    <a:gd name="connsiteX42" fmla="*/ 142875 w 327025"/>
                    <a:gd name="connsiteY42" fmla="*/ 123826 h 488951"/>
                    <a:gd name="connsiteX43" fmla="*/ 92075 w 327025"/>
                    <a:gd name="connsiteY43" fmla="*/ 123826 h 488951"/>
                    <a:gd name="connsiteX44" fmla="*/ 0 w 327025"/>
                    <a:gd name="connsiteY44" fmla="*/ 0 h 488951"/>
                    <a:gd name="connsiteX45" fmla="*/ 50800 w 327025"/>
                    <a:gd name="connsiteY45" fmla="*/ 0 h 488951"/>
                    <a:gd name="connsiteX46" fmla="*/ 50800 w 327025"/>
                    <a:gd name="connsiteY46" fmla="*/ 123826 h 488951"/>
                    <a:gd name="connsiteX47" fmla="*/ 0 w 327025"/>
                    <a:gd name="connsiteY47" fmla="*/ 123826 h 488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27025" h="488951">
                      <a:moveTo>
                        <a:pt x="276225" y="365125"/>
                      </a:moveTo>
                      <a:lnTo>
                        <a:pt x="327025" y="365125"/>
                      </a:lnTo>
                      <a:lnTo>
                        <a:pt x="327025" y="488951"/>
                      </a:lnTo>
                      <a:lnTo>
                        <a:pt x="276225" y="488951"/>
                      </a:lnTo>
                      <a:close/>
                      <a:moveTo>
                        <a:pt x="184150" y="365125"/>
                      </a:moveTo>
                      <a:lnTo>
                        <a:pt x="234950" y="365125"/>
                      </a:lnTo>
                      <a:lnTo>
                        <a:pt x="234950" y="488951"/>
                      </a:lnTo>
                      <a:lnTo>
                        <a:pt x="184150" y="488951"/>
                      </a:lnTo>
                      <a:close/>
                      <a:moveTo>
                        <a:pt x="92075" y="365125"/>
                      </a:moveTo>
                      <a:lnTo>
                        <a:pt x="142875" y="365125"/>
                      </a:lnTo>
                      <a:lnTo>
                        <a:pt x="142875" y="488951"/>
                      </a:lnTo>
                      <a:lnTo>
                        <a:pt x="92075" y="488951"/>
                      </a:lnTo>
                      <a:close/>
                      <a:moveTo>
                        <a:pt x="0" y="365125"/>
                      </a:moveTo>
                      <a:lnTo>
                        <a:pt x="50800" y="365125"/>
                      </a:lnTo>
                      <a:lnTo>
                        <a:pt x="50800" y="488951"/>
                      </a:lnTo>
                      <a:lnTo>
                        <a:pt x="0" y="488951"/>
                      </a:lnTo>
                      <a:close/>
                      <a:moveTo>
                        <a:pt x="276225" y="180975"/>
                      </a:moveTo>
                      <a:lnTo>
                        <a:pt x="327025" y="180975"/>
                      </a:lnTo>
                      <a:lnTo>
                        <a:pt x="327025" y="304801"/>
                      </a:lnTo>
                      <a:lnTo>
                        <a:pt x="276225" y="304801"/>
                      </a:lnTo>
                      <a:close/>
                      <a:moveTo>
                        <a:pt x="184150" y="180975"/>
                      </a:moveTo>
                      <a:lnTo>
                        <a:pt x="234950" y="180975"/>
                      </a:lnTo>
                      <a:lnTo>
                        <a:pt x="234950" y="304801"/>
                      </a:lnTo>
                      <a:lnTo>
                        <a:pt x="184150" y="304801"/>
                      </a:lnTo>
                      <a:close/>
                      <a:moveTo>
                        <a:pt x="92075" y="180975"/>
                      </a:moveTo>
                      <a:lnTo>
                        <a:pt x="142875" y="180975"/>
                      </a:lnTo>
                      <a:lnTo>
                        <a:pt x="142875" y="304801"/>
                      </a:lnTo>
                      <a:lnTo>
                        <a:pt x="92075" y="304801"/>
                      </a:lnTo>
                      <a:close/>
                      <a:moveTo>
                        <a:pt x="0" y="180975"/>
                      </a:moveTo>
                      <a:lnTo>
                        <a:pt x="50800" y="180975"/>
                      </a:lnTo>
                      <a:lnTo>
                        <a:pt x="50800" y="304801"/>
                      </a:lnTo>
                      <a:lnTo>
                        <a:pt x="0" y="304801"/>
                      </a:lnTo>
                      <a:close/>
                      <a:moveTo>
                        <a:pt x="276225" y="0"/>
                      </a:moveTo>
                      <a:lnTo>
                        <a:pt x="327025" y="0"/>
                      </a:lnTo>
                      <a:lnTo>
                        <a:pt x="327025" y="123826"/>
                      </a:lnTo>
                      <a:lnTo>
                        <a:pt x="276225" y="123826"/>
                      </a:lnTo>
                      <a:close/>
                      <a:moveTo>
                        <a:pt x="184150" y="0"/>
                      </a:moveTo>
                      <a:lnTo>
                        <a:pt x="234950" y="0"/>
                      </a:lnTo>
                      <a:lnTo>
                        <a:pt x="234950" y="123826"/>
                      </a:lnTo>
                      <a:lnTo>
                        <a:pt x="184150" y="123826"/>
                      </a:lnTo>
                      <a:close/>
                      <a:moveTo>
                        <a:pt x="92075" y="0"/>
                      </a:moveTo>
                      <a:lnTo>
                        <a:pt x="142875" y="0"/>
                      </a:lnTo>
                      <a:lnTo>
                        <a:pt x="142875" y="123826"/>
                      </a:lnTo>
                      <a:lnTo>
                        <a:pt x="92075" y="123826"/>
                      </a:lnTo>
                      <a:close/>
                      <a:moveTo>
                        <a:pt x="0" y="0"/>
                      </a:moveTo>
                      <a:lnTo>
                        <a:pt x="50800" y="0"/>
                      </a:lnTo>
                      <a:lnTo>
                        <a:pt x="50800" y="123826"/>
                      </a:lnTo>
                      <a:lnTo>
                        <a:pt x="0" y="1238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8944FD5-A17F-4035-A66D-1154B609877A}"/>
                  </a:ext>
                </a:extLst>
              </p:cNvPr>
              <p:cNvSpPr/>
              <p:nvPr/>
            </p:nvSpPr>
            <p:spPr>
              <a:xfrm rot="19800000">
                <a:off x="4134590" y="2313233"/>
                <a:ext cx="581820" cy="895352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" name="矢印: 右 10">
              <a:extLst>
                <a:ext uri="{FF2B5EF4-FFF2-40B4-BE49-F238E27FC236}">
                  <a16:creationId xmlns:a16="http://schemas.microsoft.com/office/drawing/2014/main" id="{38F1F3F8-36D4-439F-ACEB-EDE21937D22A}"/>
                </a:ext>
              </a:extLst>
            </p:cNvPr>
            <p:cNvSpPr/>
            <p:nvPr/>
          </p:nvSpPr>
          <p:spPr bwMode="auto">
            <a:xfrm flipH="1">
              <a:off x="4360203" y="1205068"/>
              <a:ext cx="918713" cy="258520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FEF577F-F4D5-410E-8C59-53780D219375}"/>
              </a:ext>
            </a:extLst>
          </p:cNvPr>
          <p:cNvGrpSpPr/>
          <p:nvPr/>
        </p:nvGrpSpPr>
        <p:grpSpPr>
          <a:xfrm>
            <a:off x="6739142" y="3873232"/>
            <a:ext cx="2374900" cy="2450479"/>
            <a:chOff x="9397492" y="758106"/>
            <a:chExt cx="2374900" cy="2450479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B7F1FEC2-1BED-4FD6-BA5D-95BE12BF6545}"/>
                </a:ext>
              </a:extLst>
            </p:cNvPr>
            <p:cNvGrpSpPr/>
            <p:nvPr/>
          </p:nvGrpSpPr>
          <p:grpSpPr>
            <a:xfrm>
              <a:off x="9397492" y="758106"/>
              <a:ext cx="2374900" cy="2374900"/>
              <a:chOff x="6692392" y="758106"/>
              <a:chExt cx="2374900" cy="2374900"/>
            </a:xfrm>
          </p:grpSpPr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057D81B1-A98F-434D-ABE0-C99C5F839EE0}"/>
                  </a:ext>
                </a:extLst>
              </p:cNvPr>
              <p:cNvSpPr/>
              <p:nvPr/>
            </p:nvSpPr>
            <p:spPr>
              <a:xfrm>
                <a:off x="7921296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フレーム 28">
                <a:extLst>
                  <a:ext uri="{FF2B5EF4-FFF2-40B4-BE49-F238E27FC236}">
                    <a16:creationId xmlns:a16="http://schemas.microsoft.com/office/drawing/2014/main" id="{25140056-4941-4C82-A227-4F6BBAE23302}"/>
                  </a:ext>
                </a:extLst>
              </p:cNvPr>
              <p:cNvSpPr/>
              <p:nvPr/>
            </p:nvSpPr>
            <p:spPr>
              <a:xfrm>
                <a:off x="7852374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斜め縞 29">
                <a:extLst>
                  <a:ext uri="{FF2B5EF4-FFF2-40B4-BE49-F238E27FC236}">
                    <a16:creationId xmlns:a16="http://schemas.microsoft.com/office/drawing/2014/main" id="{E7E81328-8DBF-4FC0-B8A3-2B61C0E8DB3F}"/>
                  </a:ext>
                </a:extLst>
              </p:cNvPr>
              <p:cNvSpPr/>
              <p:nvPr/>
            </p:nvSpPr>
            <p:spPr>
              <a:xfrm>
                <a:off x="8011650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A38BA94-C770-41AA-9606-2845A4C987B3}"/>
                  </a:ext>
                </a:extLst>
              </p:cNvPr>
              <p:cNvSpPr/>
              <p:nvPr/>
            </p:nvSpPr>
            <p:spPr>
              <a:xfrm>
                <a:off x="6825742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5B2CA5D4-4689-420B-8424-F9CE890FE593}"/>
                  </a:ext>
                </a:extLst>
              </p:cNvPr>
              <p:cNvSpPr/>
              <p:nvPr/>
            </p:nvSpPr>
            <p:spPr>
              <a:xfrm>
                <a:off x="7877988" y="1847131"/>
                <a:ext cx="109804" cy="1968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レーム 32">
                <a:extLst>
                  <a:ext uri="{FF2B5EF4-FFF2-40B4-BE49-F238E27FC236}">
                    <a16:creationId xmlns:a16="http://schemas.microsoft.com/office/drawing/2014/main" id="{E19BB58A-D469-4759-9B52-B6238110C793}"/>
                  </a:ext>
                </a:extLst>
              </p:cNvPr>
              <p:cNvSpPr/>
              <p:nvPr/>
            </p:nvSpPr>
            <p:spPr>
              <a:xfrm>
                <a:off x="6756820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2452FB0-8675-4439-B5C3-74865939194E}"/>
                  </a:ext>
                </a:extLst>
              </p:cNvPr>
              <p:cNvSpPr/>
              <p:nvPr/>
            </p:nvSpPr>
            <p:spPr>
              <a:xfrm>
                <a:off x="6692392" y="758106"/>
                <a:ext cx="2374900" cy="2374900"/>
              </a:xfrm>
              <a:custGeom>
                <a:avLst/>
                <a:gdLst>
                  <a:gd name="connsiteX0" fmla="*/ 2278052 w 2374900"/>
                  <a:gd name="connsiteY0" fmla="*/ 189659 h 2374900"/>
                  <a:gd name="connsiteX1" fmla="*/ 189659 w 2374900"/>
                  <a:gd name="connsiteY1" fmla="*/ 2278052 h 2374900"/>
                  <a:gd name="connsiteX2" fmla="*/ 2278052 w 2374900"/>
                  <a:gd name="connsiteY2" fmla="*/ 2278052 h 2374900"/>
                  <a:gd name="connsiteX3" fmla="*/ 96848 w 2374900"/>
                  <a:gd name="connsiteY3" fmla="*/ 96848 h 2374900"/>
                  <a:gd name="connsiteX4" fmla="*/ 96848 w 2374900"/>
                  <a:gd name="connsiteY4" fmla="*/ 2185242 h 2374900"/>
                  <a:gd name="connsiteX5" fmla="*/ 2185242 w 2374900"/>
                  <a:gd name="connsiteY5" fmla="*/ 96848 h 2374900"/>
                  <a:gd name="connsiteX6" fmla="*/ 0 w 2374900"/>
                  <a:gd name="connsiteY6" fmla="*/ 0 h 2374900"/>
                  <a:gd name="connsiteX7" fmla="*/ 2374900 w 2374900"/>
                  <a:gd name="connsiteY7" fmla="*/ 0 h 2374900"/>
                  <a:gd name="connsiteX8" fmla="*/ 2374900 w 2374900"/>
                  <a:gd name="connsiteY8" fmla="*/ 2374900 h 2374900"/>
                  <a:gd name="connsiteX9" fmla="*/ 0 w 2374900"/>
                  <a:gd name="connsiteY9" fmla="*/ 2374900 h 2374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74900" h="2374900">
                    <a:moveTo>
                      <a:pt x="2278052" y="189659"/>
                    </a:moveTo>
                    <a:lnTo>
                      <a:pt x="189659" y="2278052"/>
                    </a:lnTo>
                    <a:lnTo>
                      <a:pt x="2278052" y="2278052"/>
                    </a:lnTo>
                    <a:close/>
                    <a:moveTo>
                      <a:pt x="96848" y="96848"/>
                    </a:moveTo>
                    <a:lnTo>
                      <a:pt x="96848" y="2185242"/>
                    </a:lnTo>
                    <a:lnTo>
                      <a:pt x="2185242" y="96848"/>
                    </a:lnTo>
                    <a:close/>
                    <a:moveTo>
                      <a:pt x="0" y="0"/>
                    </a:moveTo>
                    <a:lnTo>
                      <a:pt x="2374900" y="0"/>
                    </a:lnTo>
                    <a:lnTo>
                      <a:pt x="2374900" y="2374900"/>
                    </a:lnTo>
                    <a:lnTo>
                      <a:pt x="0" y="237490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斜め縞 34">
                <a:extLst>
                  <a:ext uri="{FF2B5EF4-FFF2-40B4-BE49-F238E27FC236}">
                    <a16:creationId xmlns:a16="http://schemas.microsoft.com/office/drawing/2014/main" id="{A9794CE2-DABE-4D6B-A430-E2520B2CAA68}"/>
                  </a:ext>
                </a:extLst>
              </p:cNvPr>
              <p:cNvSpPr/>
              <p:nvPr/>
            </p:nvSpPr>
            <p:spPr>
              <a:xfrm>
                <a:off x="6916096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斜め縞 35">
                <a:extLst>
                  <a:ext uri="{FF2B5EF4-FFF2-40B4-BE49-F238E27FC236}">
                    <a16:creationId xmlns:a16="http://schemas.microsoft.com/office/drawing/2014/main" id="{16E86CEB-146E-47DA-A75E-89D97F1221D7}"/>
                  </a:ext>
                </a:extLst>
              </p:cNvPr>
              <p:cNvSpPr/>
              <p:nvPr/>
            </p:nvSpPr>
            <p:spPr>
              <a:xfrm>
                <a:off x="6916096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" name="斜め縞 36">
                <a:extLst>
                  <a:ext uri="{FF2B5EF4-FFF2-40B4-BE49-F238E27FC236}">
                    <a16:creationId xmlns:a16="http://schemas.microsoft.com/office/drawing/2014/main" id="{AE31D640-1AC0-4FE0-B161-780E2FD1B205}"/>
                  </a:ext>
                </a:extLst>
              </p:cNvPr>
              <p:cNvSpPr/>
              <p:nvPr/>
            </p:nvSpPr>
            <p:spPr>
              <a:xfrm>
                <a:off x="8006343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CEB70A6-133F-41E2-B81B-06398323505C}"/>
                </a:ext>
              </a:extLst>
            </p:cNvPr>
            <p:cNvSpPr/>
            <p:nvPr/>
          </p:nvSpPr>
          <p:spPr>
            <a:xfrm rot="19800000">
              <a:off x="10432323" y="2313233"/>
              <a:ext cx="581820" cy="895352"/>
            </a:xfrm>
            <a:custGeom>
              <a:avLst/>
              <a:gdLst>
                <a:gd name="connsiteX0" fmla="*/ 271614 w 581820"/>
                <a:gd name="connsiteY0" fmla="*/ 0 h 895352"/>
                <a:gd name="connsiteX1" fmla="*/ 319940 w 581820"/>
                <a:gd name="connsiteY1" fmla="*/ 48326 h 895352"/>
                <a:gd name="connsiteX2" fmla="*/ 319939 w 581820"/>
                <a:gd name="connsiteY2" fmla="*/ 430214 h 895352"/>
                <a:gd name="connsiteX3" fmla="*/ 341499 w 581820"/>
                <a:gd name="connsiteY3" fmla="*/ 430214 h 895352"/>
                <a:gd name="connsiteX4" fmla="*/ 341499 w 581820"/>
                <a:gd name="connsiteY4" fmla="*/ 103422 h 895352"/>
                <a:gd name="connsiteX5" fmla="*/ 389825 w 581820"/>
                <a:gd name="connsiteY5" fmla="*/ 55096 h 895352"/>
                <a:gd name="connsiteX6" fmla="*/ 438151 w 581820"/>
                <a:gd name="connsiteY6" fmla="*/ 103422 h 895352"/>
                <a:gd name="connsiteX7" fmla="*/ 438150 w 581820"/>
                <a:gd name="connsiteY7" fmla="*/ 517413 h 895352"/>
                <a:gd name="connsiteX8" fmla="*/ 457930 w 581820"/>
                <a:gd name="connsiteY8" fmla="*/ 517413 h 895352"/>
                <a:gd name="connsiteX9" fmla="*/ 457930 w 581820"/>
                <a:gd name="connsiteY9" fmla="*/ 361983 h 895352"/>
                <a:gd name="connsiteX10" fmla="*/ 519875 w 581820"/>
                <a:gd name="connsiteY10" fmla="*/ 300038 h 895352"/>
                <a:gd name="connsiteX11" fmla="*/ 581820 w 581820"/>
                <a:gd name="connsiteY11" fmla="*/ 361983 h 895352"/>
                <a:gd name="connsiteX12" fmla="*/ 581819 w 581820"/>
                <a:gd name="connsiteY12" fmla="*/ 630238 h 895352"/>
                <a:gd name="connsiteX13" fmla="*/ 580323 w 581820"/>
                <a:gd name="connsiteY13" fmla="*/ 630238 h 895352"/>
                <a:gd name="connsiteX14" fmla="*/ 575909 w 581820"/>
                <a:gd name="connsiteY14" fmla="*/ 672287 h 895352"/>
                <a:gd name="connsiteX15" fmla="*/ 290909 w 581820"/>
                <a:gd name="connsiteY15" fmla="*/ 895352 h 895352"/>
                <a:gd name="connsiteX16" fmla="*/ 0 w 581820"/>
                <a:gd name="connsiteY16" fmla="*/ 615984 h 895352"/>
                <a:gd name="connsiteX17" fmla="*/ 341 w 581820"/>
                <a:gd name="connsiteY17" fmla="*/ 614364 h 895352"/>
                <a:gd name="connsiteX18" fmla="*/ 2386 w 581820"/>
                <a:gd name="connsiteY18" fmla="*/ 614364 h 895352"/>
                <a:gd name="connsiteX19" fmla="*/ 2386 w 581820"/>
                <a:gd name="connsiteY19" fmla="*/ 614363 h 895352"/>
                <a:gd name="connsiteX20" fmla="*/ 0 w 581820"/>
                <a:gd name="connsiteY20" fmla="*/ 614363 h 895352"/>
                <a:gd name="connsiteX21" fmla="*/ 0 w 581820"/>
                <a:gd name="connsiteY21" fmla="*/ 602546 h 895352"/>
                <a:gd name="connsiteX22" fmla="*/ 0 w 581820"/>
                <a:gd name="connsiteY22" fmla="*/ 430214 h 895352"/>
                <a:gd name="connsiteX23" fmla="*/ 0 w 581820"/>
                <a:gd name="connsiteY23" fmla="*/ 205271 h 895352"/>
                <a:gd name="connsiteX24" fmla="*/ 41758 w 581820"/>
                <a:gd name="connsiteY24" fmla="*/ 163513 h 895352"/>
                <a:gd name="connsiteX25" fmla="*/ 83516 w 581820"/>
                <a:gd name="connsiteY25" fmla="*/ 205271 h 895352"/>
                <a:gd name="connsiteX26" fmla="*/ 83516 w 581820"/>
                <a:gd name="connsiteY26" fmla="*/ 430214 h 895352"/>
                <a:gd name="connsiteX27" fmla="*/ 105077 w 581820"/>
                <a:gd name="connsiteY27" fmla="*/ 430214 h 895352"/>
                <a:gd name="connsiteX28" fmla="*/ 105077 w 581820"/>
                <a:gd name="connsiteY28" fmla="*/ 103423 h 895352"/>
                <a:gd name="connsiteX29" fmla="*/ 153403 w 581820"/>
                <a:gd name="connsiteY29" fmla="*/ 55097 h 895352"/>
                <a:gd name="connsiteX30" fmla="*/ 201729 w 581820"/>
                <a:gd name="connsiteY30" fmla="*/ 103423 h 895352"/>
                <a:gd name="connsiteX31" fmla="*/ 201728 w 581820"/>
                <a:gd name="connsiteY31" fmla="*/ 430214 h 895352"/>
                <a:gd name="connsiteX32" fmla="*/ 223288 w 581820"/>
                <a:gd name="connsiteY32" fmla="*/ 430214 h 895352"/>
                <a:gd name="connsiteX33" fmla="*/ 223288 w 581820"/>
                <a:gd name="connsiteY33" fmla="*/ 48326 h 895352"/>
                <a:gd name="connsiteX34" fmla="*/ 271614 w 581820"/>
                <a:gd name="connsiteY34" fmla="*/ 0 h 8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81820" h="895352">
                  <a:moveTo>
                    <a:pt x="271614" y="0"/>
                  </a:moveTo>
                  <a:cubicBezTo>
                    <a:pt x="298304" y="0"/>
                    <a:pt x="319940" y="21636"/>
                    <a:pt x="319940" y="48326"/>
                  </a:cubicBezTo>
                  <a:lnTo>
                    <a:pt x="319939" y="430214"/>
                  </a:lnTo>
                  <a:lnTo>
                    <a:pt x="341499" y="430214"/>
                  </a:lnTo>
                  <a:lnTo>
                    <a:pt x="341499" y="103422"/>
                  </a:lnTo>
                  <a:cubicBezTo>
                    <a:pt x="341499" y="76732"/>
                    <a:pt x="363135" y="55096"/>
                    <a:pt x="389825" y="55096"/>
                  </a:cubicBezTo>
                  <a:cubicBezTo>
                    <a:pt x="416515" y="55096"/>
                    <a:pt x="438151" y="76732"/>
                    <a:pt x="438151" y="103422"/>
                  </a:cubicBezTo>
                  <a:lnTo>
                    <a:pt x="438150" y="517413"/>
                  </a:lnTo>
                  <a:lnTo>
                    <a:pt x="457930" y="517413"/>
                  </a:lnTo>
                  <a:lnTo>
                    <a:pt x="457930" y="361983"/>
                  </a:lnTo>
                  <a:cubicBezTo>
                    <a:pt x="457930" y="327772"/>
                    <a:pt x="485664" y="300038"/>
                    <a:pt x="519875" y="300038"/>
                  </a:cubicBezTo>
                  <a:cubicBezTo>
                    <a:pt x="554086" y="300038"/>
                    <a:pt x="581820" y="327772"/>
                    <a:pt x="581820" y="361983"/>
                  </a:cubicBezTo>
                  <a:cubicBezTo>
                    <a:pt x="581820" y="451401"/>
                    <a:pt x="581819" y="540820"/>
                    <a:pt x="581819" y="630238"/>
                  </a:cubicBezTo>
                  <a:lnTo>
                    <a:pt x="580323" y="630238"/>
                  </a:lnTo>
                  <a:lnTo>
                    <a:pt x="575909" y="672287"/>
                  </a:lnTo>
                  <a:cubicBezTo>
                    <a:pt x="548783" y="799590"/>
                    <a:pt x="431492" y="895352"/>
                    <a:pt x="290909" y="895352"/>
                  </a:cubicBezTo>
                  <a:cubicBezTo>
                    <a:pt x="130244" y="895352"/>
                    <a:pt x="0" y="770275"/>
                    <a:pt x="0" y="615984"/>
                  </a:cubicBezTo>
                  <a:lnTo>
                    <a:pt x="341" y="614364"/>
                  </a:lnTo>
                  <a:lnTo>
                    <a:pt x="2386" y="614364"/>
                  </a:lnTo>
                  <a:lnTo>
                    <a:pt x="2386" y="614363"/>
                  </a:lnTo>
                  <a:lnTo>
                    <a:pt x="0" y="614363"/>
                  </a:lnTo>
                  <a:lnTo>
                    <a:pt x="0" y="602546"/>
                  </a:lnTo>
                  <a:lnTo>
                    <a:pt x="0" y="430214"/>
                  </a:lnTo>
                  <a:lnTo>
                    <a:pt x="0" y="205271"/>
                  </a:lnTo>
                  <a:cubicBezTo>
                    <a:pt x="0" y="182209"/>
                    <a:pt x="18696" y="163513"/>
                    <a:pt x="41758" y="163513"/>
                  </a:cubicBezTo>
                  <a:cubicBezTo>
                    <a:pt x="64820" y="163513"/>
                    <a:pt x="83516" y="182209"/>
                    <a:pt x="83516" y="205271"/>
                  </a:cubicBezTo>
                  <a:lnTo>
                    <a:pt x="83516" y="430214"/>
                  </a:lnTo>
                  <a:lnTo>
                    <a:pt x="105077" y="430214"/>
                  </a:lnTo>
                  <a:lnTo>
                    <a:pt x="105077" y="103423"/>
                  </a:lnTo>
                  <a:cubicBezTo>
                    <a:pt x="105077" y="76733"/>
                    <a:pt x="126713" y="55097"/>
                    <a:pt x="153403" y="55097"/>
                  </a:cubicBezTo>
                  <a:cubicBezTo>
                    <a:pt x="180093" y="55097"/>
                    <a:pt x="201729" y="76733"/>
                    <a:pt x="201729" y="103423"/>
                  </a:cubicBezTo>
                  <a:lnTo>
                    <a:pt x="201728" y="430214"/>
                  </a:lnTo>
                  <a:lnTo>
                    <a:pt x="223288" y="430214"/>
                  </a:lnTo>
                  <a:lnTo>
                    <a:pt x="223288" y="48326"/>
                  </a:lnTo>
                  <a:cubicBezTo>
                    <a:pt x="223288" y="21636"/>
                    <a:pt x="244924" y="0"/>
                    <a:pt x="271614" y="0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矢印: 右 26">
              <a:extLst>
                <a:ext uri="{FF2B5EF4-FFF2-40B4-BE49-F238E27FC236}">
                  <a16:creationId xmlns:a16="http://schemas.microsoft.com/office/drawing/2014/main" id="{BEBACA04-7925-456E-9D3E-CDCE97A1C1F5}"/>
                </a:ext>
              </a:extLst>
            </p:cNvPr>
            <p:cNvSpPr/>
            <p:nvPr/>
          </p:nvSpPr>
          <p:spPr bwMode="auto">
            <a:xfrm flipH="1">
              <a:off x="10735602" y="2116438"/>
              <a:ext cx="829425" cy="233395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4B912CD-D0B5-4F13-901C-ACAB51C898F4}"/>
              </a:ext>
            </a:extLst>
          </p:cNvPr>
          <p:cNvGrpSpPr/>
          <p:nvPr/>
        </p:nvGrpSpPr>
        <p:grpSpPr>
          <a:xfrm>
            <a:off x="843970" y="3911022"/>
            <a:ext cx="2656350" cy="2475985"/>
            <a:chOff x="6692392" y="758106"/>
            <a:chExt cx="2656350" cy="247598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102A1CA-E5C0-4AD6-9D40-5CB241540C22}"/>
                </a:ext>
              </a:extLst>
            </p:cNvPr>
            <p:cNvGrpSpPr/>
            <p:nvPr/>
          </p:nvGrpSpPr>
          <p:grpSpPr>
            <a:xfrm>
              <a:off x="6692392" y="758106"/>
              <a:ext cx="2374900" cy="2374900"/>
              <a:chOff x="6692392" y="758106"/>
              <a:chExt cx="2374900" cy="2374900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92FBA3D5-3E69-4686-AA40-6BF7993909CB}"/>
                  </a:ext>
                </a:extLst>
              </p:cNvPr>
              <p:cNvSpPr/>
              <p:nvPr/>
            </p:nvSpPr>
            <p:spPr>
              <a:xfrm>
                <a:off x="7921296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レーム 46">
                <a:extLst>
                  <a:ext uri="{FF2B5EF4-FFF2-40B4-BE49-F238E27FC236}">
                    <a16:creationId xmlns:a16="http://schemas.microsoft.com/office/drawing/2014/main" id="{520836C7-F816-44B5-9DFE-E9F2D3A064E0}"/>
                  </a:ext>
                </a:extLst>
              </p:cNvPr>
              <p:cNvSpPr/>
              <p:nvPr/>
            </p:nvSpPr>
            <p:spPr>
              <a:xfrm>
                <a:off x="7852374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斜め縞 47">
                <a:extLst>
                  <a:ext uri="{FF2B5EF4-FFF2-40B4-BE49-F238E27FC236}">
                    <a16:creationId xmlns:a16="http://schemas.microsoft.com/office/drawing/2014/main" id="{8D9FC4FD-FCCE-4F06-83EA-3737BA020025}"/>
                  </a:ext>
                </a:extLst>
              </p:cNvPr>
              <p:cNvSpPr/>
              <p:nvPr/>
            </p:nvSpPr>
            <p:spPr>
              <a:xfrm>
                <a:off x="8011650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E2DAF047-217E-44B2-AF4F-63AAC31453F0}"/>
                  </a:ext>
                </a:extLst>
              </p:cNvPr>
              <p:cNvSpPr/>
              <p:nvPr/>
            </p:nvSpPr>
            <p:spPr>
              <a:xfrm>
                <a:off x="6825742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65E0AEF8-68E8-4AFE-BADD-D63FAAB90851}"/>
                  </a:ext>
                </a:extLst>
              </p:cNvPr>
              <p:cNvSpPr/>
              <p:nvPr/>
            </p:nvSpPr>
            <p:spPr>
              <a:xfrm>
                <a:off x="7877988" y="1847131"/>
                <a:ext cx="109804" cy="1968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フレーム 50">
                <a:extLst>
                  <a:ext uri="{FF2B5EF4-FFF2-40B4-BE49-F238E27FC236}">
                    <a16:creationId xmlns:a16="http://schemas.microsoft.com/office/drawing/2014/main" id="{43806C97-A69B-400C-BC01-6D68738D0CCD}"/>
                  </a:ext>
                </a:extLst>
              </p:cNvPr>
              <p:cNvSpPr/>
              <p:nvPr/>
            </p:nvSpPr>
            <p:spPr>
              <a:xfrm>
                <a:off x="6756820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1C39F06-679D-4B16-972F-472E69B45350}"/>
                  </a:ext>
                </a:extLst>
              </p:cNvPr>
              <p:cNvSpPr/>
              <p:nvPr/>
            </p:nvSpPr>
            <p:spPr>
              <a:xfrm>
                <a:off x="6692392" y="758106"/>
                <a:ext cx="2374900" cy="2374900"/>
              </a:xfrm>
              <a:custGeom>
                <a:avLst/>
                <a:gdLst>
                  <a:gd name="connsiteX0" fmla="*/ 2278052 w 2374900"/>
                  <a:gd name="connsiteY0" fmla="*/ 189659 h 2374900"/>
                  <a:gd name="connsiteX1" fmla="*/ 189659 w 2374900"/>
                  <a:gd name="connsiteY1" fmla="*/ 2278052 h 2374900"/>
                  <a:gd name="connsiteX2" fmla="*/ 2278052 w 2374900"/>
                  <a:gd name="connsiteY2" fmla="*/ 2278052 h 2374900"/>
                  <a:gd name="connsiteX3" fmla="*/ 96848 w 2374900"/>
                  <a:gd name="connsiteY3" fmla="*/ 96848 h 2374900"/>
                  <a:gd name="connsiteX4" fmla="*/ 96848 w 2374900"/>
                  <a:gd name="connsiteY4" fmla="*/ 2185242 h 2374900"/>
                  <a:gd name="connsiteX5" fmla="*/ 2185242 w 2374900"/>
                  <a:gd name="connsiteY5" fmla="*/ 96848 h 2374900"/>
                  <a:gd name="connsiteX6" fmla="*/ 0 w 2374900"/>
                  <a:gd name="connsiteY6" fmla="*/ 0 h 2374900"/>
                  <a:gd name="connsiteX7" fmla="*/ 2374900 w 2374900"/>
                  <a:gd name="connsiteY7" fmla="*/ 0 h 2374900"/>
                  <a:gd name="connsiteX8" fmla="*/ 2374900 w 2374900"/>
                  <a:gd name="connsiteY8" fmla="*/ 2374900 h 2374900"/>
                  <a:gd name="connsiteX9" fmla="*/ 0 w 2374900"/>
                  <a:gd name="connsiteY9" fmla="*/ 2374900 h 2374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74900" h="2374900">
                    <a:moveTo>
                      <a:pt x="2278052" y="189659"/>
                    </a:moveTo>
                    <a:lnTo>
                      <a:pt x="189659" y="2278052"/>
                    </a:lnTo>
                    <a:lnTo>
                      <a:pt x="2278052" y="2278052"/>
                    </a:lnTo>
                    <a:close/>
                    <a:moveTo>
                      <a:pt x="96848" y="96848"/>
                    </a:moveTo>
                    <a:lnTo>
                      <a:pt x="96848" y="2185242"/>
                    </a:lnTo>
                    <a:lnTo>
                      <a:pt x="2185242" y="96848"/>
                    </a:lnTo>
                    <a:close/>
                    <a:moveTo>
                      <a:pt x="0" y="0"/>
                    </a:moveTo>
                    <a:lnTo>
                      <a:pt x="2374900" y="0"/>
                    </a:lnTo>
                    <a:lnTo>
                      <a:pt x="2374900" y="2374900"/>
                    </a:lnTo>
                    <a:lnTo>
                      <a:pt x="0" y="2374900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斜め縞 52">
                <a:extLst>
                  <a:ext uri="{FF2B5EF4-FFF2-40B4-BE49-F238E27FC236}">
                    <a16:creationId xmlns:a16="http://schemas.microsoft.com/office/drawing/2014/main" id="{8B241BF8-C0C5-44BA-A67A-6F80E37F339A}"/>
                  </a:ext>
                </a:extLst>
              </p:cNvPr>
              <p:cNvSpPr/>
              <p:nvPr/>
            </p:nvSpPr>
            <p:spPr>
              <a:xfrm>
                <a:off x="6916096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斜め縞 53">
                <a:extLst>
                  <a:ext uri="{FF2B5EF4-FFF2-40B4-BE49-F238E27FC236}">
                    <a16:creationId xmlns:a16="http://schemas.microsoft.com/office/drawing/2014/main" id="{EC9B61FA-3F10-4B4E-BB4D-3008AE6DA0F8}"/>
                  </a:ext>
                </a:extLst>
              </p:cNvPr>
              <p:cNvSpPr/>
              <p:nvPr/>
            </p:nvSpPr>
            <p:spPr>
              <a:xfrm>
                <a:off x="6916096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斜め縞 54">
                <a:extLst>
                  <a:ext uri="{FF2B5EF4-FFF2-40B4-BE49-F238E27FC236}">
                    <a16:creationId xmlns:a16="http://schemas.microsoft.com/office/drawing/2014/main" id="{29762C4E-0B47-487A-A1D9-B1DEE42C509C}"/>
                  </a:ext>
                </a:extLst>
              </p:cNvPr>
              <p:cNvSpPr/>
              <p:nvPr/>
            </p:nvSpPr>
            <p:spPr>
              <a:xfrm>
                <a:off x="8006343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3C9AD63-DC2B-4E3A-B688-B6133BC478C0}"/>
                </a:ext>
              </a:extLst>
            </p:cNvPr>
            <p:cNvGrpSpPr/>
            <p:nvPr/>
          </p:nvGrpSpPr>
          <p:grpSpPr>
            <a:xfrm>
              <a:off x="8039100" y="1630680"/>
              <a:ext cx="800100" cy="1211580"/>
              <a:chOff x="8039100" y="1630680"/>
              <a:chExt cx="800100" cy="121158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E89C629-9315-47DB-8CE9-5FEB2C4C23BE}"/>
                  </a:ext>
                </a:extLst>
              </p:cNvPr>
              <p:cNvSpPr/>
              <p:nvPr/>
            </p:nvSpPr>
            <p:spPr bwMode="auto">
              <a:xfrm>
                <a:off x="8039100" y="1651000"/>
                <a:ext cx="800100" cy="977900"/>
              </a:xfrm>
              <a:custGeom>
                <a:avLst/>
                <a:gdLst>
                  <a:gd name="connsiteX0" fmla="*/ 609600 w 800100"/>
                  <a:gd name="connsiteY0" fmla="*/ 0 h 977900"/>
                  <a:gd name="connsiteX1" fmla="*/ 457200 w 800100"/>
                  <a:gd name="connsiteY1" fmla="*/ 330200 h 977900"/>
                  <a:gd name="connsiteX2" fmla="*/ 635000 w 800100"/>
                  <a:gd name="connsiteY2" fmla="*/ 419100 h 977900"/>
                  <a:gd name="connsiteX3" fmla="*/ 584200 w 800100"/>
                  <a:gd name="connsiteY3" fmla="*/ 698500 h 977900"/>
                  <a:gd name="connsiteX4" fmla="*/ 800100 w 800100"/>
                  <a:gd name="connsiteY4" fmla="*/ 838200 h 977900"/>
                  <a:gd name="connsiteX5" fmla="*/ 419100 w 800100"/>
                  <a:gd name="connsiteY5" fmla="*/ 977900 h 977900"/>
                  <a:gd name="connsiteX6" fmla="*/ 228600 w 800100"/>
                  <a:gd name="connsiteY6" fmla="*/ 825500 h 977900"/>
                  <a:gd name="connsiteX7" fmla="*/ 76200 w 800100"/>
                  <a:gd name="connsiteY7" fmla="*/ 863600 h 977900"/>
                  <a:gd name="connsiteX8" fmla="*/ 76200 w 800100"/>
                  <a:gd name="connsiteY8" fmla="*/ 533400 h 977900"/>
                  <a:gd name="connsiteX9" fmla="*/ 0 w 800100"/>
                  <a:gd name="connsiteY9" fmla="*/ 469900 h 977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977900">
                    <a:moveTo>
                      <a:pt x="609600" y="0"/>
                    </a:moveTo>
                    <a:lnTo>
                      <a:pt x="457200" y="330200"/>
                    </a:lnTo>
                    <a:lnTo>
                      <a:pt x="635000" y="419100"/>
                    </a:lnTo>
                    <a:lnTo>
                      <a:pt x="584200" y="698500"/>
                    </a:lnTo>
                    <a:lnTo>
                      <a:pt x="800100" y="838200"/>
                    </a:lnTo>
                    <a:lnTo>
                      <a:pt x="419100" y="977900"/>
                    </a:lnTo>
                    <a:lnTo>
                      <a:pt x="228600" y="825500"/>
                    </a:lnTo>
                    <a:lnTo>
                      <a:pt x="76200" y="863600"/>
                    </a:lnTo>
                    <a:lnTo>
                      <a:pt x="76200" y="533400"/>
                    </a:lnTo>
                    <a:lnTo>
                      <a:pt x="0" y="469900"/>
                    </a:lnTo>
                  </a:path>
                </a:pathLst>
              </a:cu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 w="3810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4282E01C-CFB3-4DAA-99B9-DE4F8CE9447F}"/>
                  </a:ext>
                </a:extLst>
              </p:cNvPr>
              <p:cNvSpPr/>
              <p:nvPr/>
            </p:nvSpPr>
            <p:spPr bwMode="auto">
              <a:xfrm>
                <a:off x="8153400" y="2004060"/>
                <a:ext cx="342900" cy="838200"/>
              </a:xfrm>
              <a:custGeom>
                <a:avLst/>
                <a:gdLst>
                  <a:gd name="connsiteX0" fmla="*/ 0 w 342900"/>
                  <a:gd name="connsiteY0" fmla="*/ 838200 h 838200"/>
                  <a:gd name="connsiteX1" fmla="*/ 45720 w 342900"/>
                  <a:gd name="connsiteY1" fmla="*/ 731520 h 838200"/>
                  <a:gd name="connsiteX2" fmla="*/ 205740 w 342900"/>
                  <a:gd name="connsiteY2" fmla="*/ 784860 h 838200"/>
                  <a:gd name="connsiteX3" fmla="*/ 304800 w 342900"/>
                  <a:gd name="connsiteY3" fmla="*/ 640080 h 838200"/>
                  <a:gd name="connsiteX4" fmla="*/ 342900 w 342900"/>
                  <a:gd name="connsiteY4" fmla="*/ 411480 h 838200"/>
                  <a:gd name="connsiteX5" fmla="*/ 114300 w 342900"/>
                  <a:gd name="connsiteY5" fmla="*/ 167640 h 838200"/>
                  <a:gd name="connsiteX6" fmla="*/ 190500 w 342900"/>
                  <a:gd name="connsiteY6" fmla="*/ 83820 h 838200"/>
                  <a:gd name="connsiteX7" fmla="*/ 106680 w 342900"/>
                  <a:gd name="connsiteY7" fmla="*/ 0 h 83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2900" h="838200">
                    <a:moveTo>
                      <a:pt x="0" y="838200"/>
                    </a:moveTo>
                    <a:lnTo>
                      <a:pt x="45720" y="731520"/>
                    </a:lnTo>
                    <a:lnTo>
                      <a:pt x="205740" y="784860"/>
                    </a:lnTo>
                    <a:lnTo>
                      <a:pt x="304800" y="640080"/>
                    </a:lnTo>
                    <a:lnTo>
                      <a:pt x="342900" y="411480"/>
                    </a:lnTo>
                    <a:lnTo>
                      <a:pt x="114300" y="167640"/>
                    </a:lnTo>
                    <a:lnTo>
                      <a:pt x="190500" y="83820"/>
                    </a:lnTo>
                    <a:lnTo>
                      <a:pt x="106680" y="0"/>
                    </a:lnTo>
                  </a:path>
                </a:pathLst>
              </a:cu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743A68C-2856-430E-AE2A-BF3A7A1F6145}"/>
                  </a:ext>
                </a:extLst>
              </p:cNvPr>
              <p:cNvSpPr/>
              <p:nvPr/>
            </p:nvSpPr>
            <p:spPr bwMode="auto">
              <a:xfrm>
                <a:off x="8420100" y="1630680"/>
                <a:ext cx="167640" cy="144780"/>
              </a:xfrm>
              <a:custGeom>
                <a:avLst/>
                <a:gdLst>
                  <a:gd name="connsiteX0" fmla="*/ 0 w 167640"/>
                  <a:gd name="connsiteY0" fmla="*/ 0 h 144780"/>
                  <a:gd name="connsiteX1" fmla="*/ 167640 w 167640"/>
                  <a:gd name="connsiteY1" fmla="*/ 144780 h 14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7640" h="144780">
                    <a:moveTo>
                      <a:pt x="0" y="0"/>
                    </a:moveTo>
                    <a:lnTo>
                      <a:pt x="167640" y="144780"/>
                    </a:lnTo>
                  </a:path>
                </a:pathLst>
              </a:cu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1" name="星: 12 pt 40">
              <a:extLst>
                <a:ext uri="{FF2B5EF4-FFF2-40B4-BE49-F238E27FC236}">
                  <a16:creationId xmlns:a16="http://schemas.microsoft.com/office/drawing/2014/main" id="{BDE21A57-D8A9-4891-93BC-FBF2E0B93729}"/>
                </a:ext>
              </a:extLst>
            </p:cNvPr>
            <p:cNvSpPr/>
            <p:nvPr/>
          </p:nvSpPr>
          <p:spPr>
            <a:xfrm>
              <a:off x="8300992" y="2055099"/>
              <a:ext cx="1047750" cy="1047750"/>
            </a:xfrm>
            <a:prstGeom prst="star12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9F945F8-1996-4226-A6C1-D6FD583FAFC7}"/>
                </a:ext>
              </a:extLst>
            </p:cNvPr>
            <p:cNvSpPr/>
            <p:nvPr/>
          </p:nvSpPr>
          <p:spPr>
            <a:xfrm rot="19800000">
              <a:off x="8653354" y="2338739"/>
              <a:ext cx="581820" cy="895352"/>
            </a:xfrm>
            <a:custGeom>
              <a:avLst/>
              <a:gdLst>
                <a:gd name="connsiteX0" fmla="*/ 271614 w 581820"/>
                <a:gd name="connsiteY0" fmla="*/ 0 h 895352"/>
                <a:gd name="connsiteX1" fmla="*/ 319940 w 581820"/>
                <a:gd name="connsiteY1" fmla="*/ 48326 h 895352"/>
                <a:gd name="connsiteX2" fmla="*/ 319939 w 581820"/>
                <a:gd name="connsiteY2" fmla="*/ 430214 h 895352"/>
                <a:gd name="connsiteX3" fmla="*/ 341499 w 581820"/>
                <a:gd name="connsiteY3" fmla="*/ 430214 h 895352"/>
                <a:gd name="connsiteX4" fmla="*/ 341499 w 581820"/>
                <a:gd name="connsiteY4" fmla="*/ 103422 h 895352"/>
                <a:gd name="connsiteX5" fmla="*/ 389825 w 581820"/>
                <a:gd name="connsiteY5" fmla="*/ 55096 h 895352"/>
                <a:gd name="connsiteX6" fmla="*/ 438151 w 581820"/>
                <a:gd name="connsiteY6" fmla="*/ 103422 h 895352"/>
                <a:gd name="connsiteX7" fmla="*/ 438150 w 581820"/>
                <a:gd name="connsiteY7" fmla="*/ 517413 h 895352"/>
                <a:gd name="connsiteX8" fmla="*/ 457930 w 581820"/>
                <a:gd name="connsiteY8" fmla="*/ 517413 h 895352"/>
                <a:gd name="connsiteX9" fmla="*/ 457930 w 581820"/>
                <a:gd name="connsiteY9" fmla="*/ 361983 h 895352"/>
                <a:gd name="connsiteX10" fmla="*/ 519875 w 581820"/>
                <a:gd name="connsiteY10" fmla="*/ 300038 h 895352"/>
                <a:gd name="connsiteX11" fmla="*/ 581820 w 581820"/>
                <a:gd name="connsiteY11" fmla="*/ 361983 h 895352"/>
                <a:gd name="connsiteX12" fmla="*/ 581819 w 581820"/>
                <a:gd name="connsiteY12" fmla="*/ 630238 h 895352"/>
                <a:gd name="connsiteX13" fmla="*/ 580323 w 581820"/>
                <a:gd name="connsiteY13" fmla="*/ 630238 h 895352"/>
                <a:gd name="connsiteX14" fmla="*/ 575909 w 581820"/>
                <a:gd name="connsiteY14" fmla="*/ 672287 h 895352"/>
                <a:gd name="connsiteX15" fmla="*/ 290909 w 581820"/>
                <a:gd name="connsiteY15" fmla="*/ 895352 h 895352"/>
                <a:gd name="connsiteX16" fmla="*/ 0 w 581820"/>
                <a:gd name="connsiteY16" fmla="*/ 615984 h 895352"/>
                <a:gd name="connsiteX17" fmla="*/ 341 w 581820"/>
                <a:gd name="connsiteY17" fmla="*/ 614364 h 895352"/>
                <a:gd name="connsiteX18" fmla="*/ 2386 w 581820"/>
                <a:gd name="connsiteY18" fmla="*/ 614364 h 895352"/>
                <a:gd name="connsiteX19" fmla="*/ 2386 w 581820"/>
                <a:gd name="connsiteY19" fmla="*/ 614363 h 895352"/>
                <a:gd name="connsiteX20" fmla="*/ 0 w 581820"/>
                <a:gd name="connsiteY20" fmla="*/ 614363 h 895352"/>
                <a:gd name="connsiteX21" fmla="*/ 0 w 581820"/>
                <a:gd name="connsiteY21" fmla="*/ 602546 h 895352"/>
                <a:gd name="connsiteX22" fmla="*/ 0 w 581820"/>
                <a:gd name="connsiteY22" fmla="*/ 430214 h 895352"/>
                <a:gd name="connsiteX23" fmla="*/ 0 w 581820"/>
                <a:gd name="connsiteY23" fmla="*/ 205271 h 895352"/>
                <a:gd name="connsiteX24" fmla="*/ 41758 w 581820"/>
                <a:gd name="connsiteY24" fmla="*/ 163513 h 895352"/>
                <a:gd name="connsiteX25" fmla="*/ 83516 w 581820"/>
                <a:gd name="connsiteY25" fmla="*/ 205271 h 895352"/>
                <a:gd name="connsiteX26" fmla="*/ 83516 w 581820"/>
                <a:gd name="connsiteY26" fmla="*/ 430214 h 895352"/>
                <a:gd name="connsiteX27" fmla="*/ 105077 w 581820"/>
                <a:gd name="connsiteY27" fmla="*/ 430214 h 895352"/>
                <a:gd name="connsiteX28" fmla="*/ 105077 w 581820"/>
                <a:gd name="connsiteY28" fmla="*/ 103423 h 895352"/>
                <a:gd name="connsiteX29" fmla="*/ 153403 w 581820"/>
                <a:gd name="connsiteY29" fmla="*/ 55097 h 895352"/>
                <a:gd name="connsiteX30" fmla="*/ 201729 w 581820"/>
                <a:gd name="connsiteY30" fmla="*/ 103423 h 895352"/>
                <a:gd name="connsiteX31" fmla="*/ 201728 w 581820"/>
                <a:gd name="connsiteY31" fmla="*/ 430214 h 895352"/>
                <a:gd name="connsiteX32" fmla="*/ 223288 w 581820"/>
                <a:gd name="connsiteY32" fmla="*/ 430214 h 895352"/>
                <a:gd name="connsiteX33" fmla="*/ 223288 w 581820"/>
                <a:gd name="connsiteY33" fmla="*/ 48326 h 895352"/>
                <a:gd name="connsiteX34" fmla="*/ 271614 w 581820"/>
                <a:gd name="connsiteY34" fmla="*/ 0 h 8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81820" h="895352">
                  <a:moveTo>
                    <a:pt x="271614" y="0"/>
                  </a:moveTo>
                  <a:cubicBezTo>
                    <a:pt x="298304" y="0"/>
                    <a:pt x="319940" y="21636"/>
                    <a:pt x="319940" y="48326"/>
                  </a:cubicBezTo>
                  <a:lnTo>
                    <a:pt x="319939" y="430214"/>
                  </a:lnTo>
                  <a:lnTo>
                    <a:pt x="341499" y="430214"/>
                  </a:lnTo>
                  <a:lnTo>
                    <a:pt x="341499" y="103422"/>
                  </a:lnTo>
                  <a:cubicBezTo>
                    <a:pt x="341499" y="76732"/>
                    <a:pt x="363135" y="55096"/>
                    <a:pt x="389825" y="55096"/>
                  </a:cubicBezTo>
                  <a:cubicBezTo>
                    <a:pt x="416515" y="55096"/>
                    <a:pt x="438151" y="76732"/>
                    <a:pt x="438151" y="103422"/>
                  </a:cubicBezTo>
                  <a:lnTo>
                    <a:pt x="438150" y="517413"/>
                  </a:lnTo>
                  <a:lnTo>
                    <a:pt x="457930" y="517413"/>
                  </a:lnTo>
                  <a:lnTo>
                    <a:pt x="457930" y="361983"/>
                  </a:lnTo>
                  <a:cubicBezTo>
                    <a:pt x="457930" y="327772"/>
                    <a:pt x="485664" y="300038"/>
                    <a:pt x="519875" y="300038"/>
                  </a:cubicBezTo>
                  <a:cubicBezTo>
                    <a:pt x="554086" y="300038"/>
                    <a:pt x="581820" y="327772"/>
                    <a:pt x="581820" y="361983"/>
                  </a:cubicBezTo>
                  <a:cubicBezTo>
                    <a:pt x="581820" y="451401"/>
                    <a:pt x="581819" y="540820"/>
                    <a:pt x="581819" y="630238"/>
                  </a:cubicBezTo>
                  <a:lnTo>
                    <a:pt x="580323" y="630238"/>
                  </a:lnTo>
                  <a:lnTo>
                    <a:pt x="575909" y="672287"/>
                  </a:lnTo>
                  <a:cubicBezTo>
                    <a:pt x="548783" y="799590"/>
                    <a:pt x="431492" y="895352"/>
                    <a:pt x="290909" y="895352"/>
                  </a:cubicBezTo>
                  <a:cubicBezTo>
                    <a:pt x="130244" y="895352"/>
                    <a:pt x="0" y="770275"/>
                    <a:pt x="0" y="615984"/>
                  </a:cubicBezTo>
                  <a:lnTo>
                    <a:pt x="341" y="614364"/>
                  </a:lnTo>
                  <a:lnTo>
                    <a:pt x="2386" y="614364"/>
                  </a:lnTo>
                  <a:lnTo>
                    <a:pt x="2386" y="614363"/>
                  </a:lnTo>
                  <a:lnTo>
                    <a:pt x="0" y="614363"/>
                  </a:lnTo>
                  <a:lnTo>
                    <a:pt x="0" y="602546"/>
                  </a:lnTo>
                  <a:lnTo>
                    <a:pt x="0" y="430214"/>
                  </a:lnTo>
                  <a:lnTo>
                    <a:pt x="0" y="205271"/>
                  </a:lnTo>
                  <a:cubicBezTo>
                    <a:pt x="0" y="182209"/>
                    <a:pt x="18696" y="163513"/>
                    <a:pt x="41758" y="163513"/>
                  </a:cubicBezTo>
                  <a:cubicBezTo>
                    <a:pt x="64820" y="163513"/>
                    <a:pt x="83516" y="182209"/>
                    <a:pt x="83516" y="205271"/>
                  </a:cubicBezTo>
                  <a:lnTo>
                    <a:pt x="83516" y="430214"/>
                  </a:lnTo>
                  <a:lnTo>
                    <a:pt x="105077" y="430214"/>
                  </a:lnTo>
                  <a:lnTo>
                    <a:pt x="105077" y="103423"/>
                  </a:lnTo>
                  <a:cubicBezTo>
                    <a:pt x="105077" y="76733"/>
                    <a:pt x="126713" y="55097"/>
                    <a:pt x="153403" y="55097"/>
                  </a:cubicBezTo>
                  <a:cubicBezTo>
                    <a:pt x="180093" y="55097"/>
                    <a:pt x="201729" y="76733"/>
                    <a:pt x="201729" y="103423"/>
                  </a:cubicBezTo>
                  <a:lnTo>
                    <a:pt x="201728" y="430214"/>
                  </a:lnTo>
                  <a:lnTo>
                    <a:pt x="223288" y="430214"/>
                  </a:lnTo>
                  <a:lnTo>
                    <a:pt x="223288" y="48326"/>
                  </a:lnTo>
                  <a:cubicBezTo>
                    <a:pt x="223288" y="21636"/>
                    <a:pt x="244924" y="0"/>
                    <a:pt x="271614" y="0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F0533BC9-6EB1-4218-844C-EF89C354B687}"/>
              </a:ext>
            </a:extLst>
          </p:cNvPr>
          <p:cNvGrpSpPr/>
          <p:nvPr/>
        </p:nvGrpSpPr>
        <p:grpSpPr>
          <a:xfrm>
            <a:off x="3790282" y="972542"/>
            <a:ext cx="2378012" cy="2486553"/>
            <a:chOff x="3718097" y="3641006"/>
            <a:chExt cx="2378012" cy="2486553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667A8865-428E-47C3-AB21-9E07AF36C204}"/>
                </a:ext>
              </a:extLst>
            </p:cNvPr>
            <p:cNvGrpSpPr/>
            <p:nvPr/>
          </p:nvGrpSpPr>
          <p:grpSpPr>
            <a:xfrm>
              <a:off x="3718097" y="3641006"/>
              <a:ext cx="2374900" cy="2374900"/>
              <a:chOff x="-2414688" y="758106"/>
              <a:chExt cx="2374900" cy="2374900"/>
            </a:xfrm>
          </p:grpSpPr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C553C620-9ABA-4BDB-B5CE-2E92018C11E1}"/>
                  </a:ext>
                </a:extLst>
              </p:cNvPr>
              <p:cNvSpPr/>
              <p:nvPr/>
            </p:nvSpPr>
            <p:spPr>
              <a:xfrm>
                <a:off x="-1185784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レーム 84">
                <a:extLst>
                  <a:ext uri="{FF2B5EF4-FFF2-40B4-BE49-F238E27FC236}">
                    <a16:creationId xmlns:a16="http://schemas.microsoft.com/office/drawing/2014/main" id="{DC74A57C-A960-4F9C-A405-151753D0DE01}"/>
                  </a:ext>
                </a:extLst>
              </p:cNvPr>
              <p:cNvSpPr/>
              <p:nvPr/>
            </p:nvSpPr>
            <p:spPr>
              <a:xfrm>
                <a:off x="-1254706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斜め縞 85">
                <a:extLst>
                  <a:ext uri="{FF2B5EF4-FFF2-40B4-BE49-F238E27FC236}">
                    <a16:creationId xmlns:a16="http://schemas.microsoft.com/office/drawing/2014/main" id="{A3BC2DFB-9BAE-4ED8-B36A-7E56EDC886A9}"/>
                  </a:ext>
                </a:extLst>
              </p:cNvPr>
              <p:cNvSpPr/>
              <p:nvPr/>
            </p:nvSpPr>
            <p:spPr>
              <a:xfrm>
                <a:off x="-1095430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B47A592C-AC10-4B4D-8CAE-B130855CF548}"/>
                  </a:ext>
                </a:extLst>
              </p:cNvPr>
              <p:cNvSpPr/>
              <p:nvPr/>
            </p:nvSpPr>
            <p:spPr>
              <a:xfrm>
                <a:off x="-2281338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BAF7128E-1AD6-4DFB-A8BE-780836975C34}"/>
                  </a:ext>
                </a:extLst>
              </p:cNvPr>
              <p:cNvSpPr/>
              <p:nvPr/>
            </p:nvSpPr>
            <p:spPr>
              <a:xfrm>
                <a:off x="-1229092" y="1847131"/>
                <a:ext cx="109804" cy="1968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レーム 88">
                <a:extLst>
                  <a:ext uri="{FF2B5EF4-FFF2-40B4-BE49-F238E27FC236}">
                    <a16:creationId xmlns:a16="http://schemas.microsoft.com/office/drawing/2014/main" id="{7117A658-38AA-462D-81BC-4E519A911C45}"/>
                  </a:ext>
                </a:extLst>
              </p:cNvPr>
              <p:cNvSpPr/>
              <p:nvPr/>
            </p:nvSpPr>
            <p:spPr>
              <a:xfrm>
                <a:off x="-2350260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レーム 89">
                <a:extLst>
                  <a:ext uri="{FF2B5EF4-FFF2-40B4-BE49-F238E27FC236}">
                    <a16:creationId xmlns:a16="http://schemas.microsoft.com/office/drawing/2014/main" id="{EF7C572F-98F7-422C-BA68-5DD7B92F7107}"/>
                  </a:ext>
                </a:extLst>
              </p:cNvPr>
              <p:cNvSpPr/>
              <p:nvPr/>
            </p:nvSpPr>
            <p:spPr>
              <a:xfrm>
                <a:off x="-2414688" y="758106"/>
                <a:ext cx="2374900" cy="2374900"/>
              </a:xfrm>
              <a:prstGeom prst="frame">
                <a:avLst>
                  <a:gd name="adj1" fmla="val 407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斜め縞 90">
                <a:extLst>
                  <a:ext uri="{FF2B5EF4-FFF2-40B4-BE49-F238E27FC236}">
                    <a16:creationId xmlns:a16="http://schemas.microsoft.com/office/drawing/2014/main" id="{FAE6F385-3567-4D00-8A4D-B8E13952A48C}"/>
                  </a:ext>
                </a:extLst>
              </p:cNvPr>
              <p:cNvSpPr/>
              <p:nvPr/>
            </p:nvSpPr>
            <p:spPr>
              <a:xfrm>
                <a:off x="-2190984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斜め縞 91">
                <a:extLst>
                  <a:ext uri="{FF2B5EF4-FFF2-40B4-BE49-F238E27FC236}">
                    <a16:creationId xmlns:a16="http://schemas.microsoft.com/office/drawing/2014/main" id="{9E10D785-E9F5-428F-B761-F76780DEFBE8}"/>
                  </a:ext>
                </a:extLst>
              </p:cNvPr>
              <p:cNvSpPr/>
              <p:nvPr/>
            </p:nvSpPr>
            <p:spPr>
              <a:xfrm>
                <a:off x="-2190984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斜め縞 92">
                <a:extLst>
                  <a:ext uri="{FF2B5EF4-FFF2-40B4-BE49-F238E27FC236}">
                    <a16:creationId xmlns:a16="http://schemas.microsoft.com/office/drawing/2014/main" id="{1932B00C-289A-48D5-84EE-D0BB7D841C09}"/>
                  </a:ext>
                </a:extLst>
              </p:cNvPr>
              <p:cNvSpPr/>
              <p:nvPr/>
            </p:nvSpPr>
            <p:spPr>
              <a:xfrm>
                <a:off x="-1095609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2" name="矢印: 右 81">
              <a:extLst>
                <a:ext uri="{FF2B5EF4-FFF2-40B4-BE49-F238E27FC236}">
                  <a16:creationId xmlns:a16="http://schemas.microsoft.com/office/drawing/2014/main" id="{03B30BD9-AC45-4201-A17E-2DCF094221FD}"/>
                </a:ext>
              </a:extLst>
            </p:cNvPr>
            <p:cNvSpPr/>
            <p:nvPr/>
          </p:nvSpPr>
          <p:spPr bwMode="auto">
            <a:xfrm rot="10800000" flipH="1">
              <a:off x="4433955" y="5445768"/>
              <a:ext cx="918713" cy="258520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C9C7C48-2080-4E0F-BFE7-5AD08B797A51}"/>
                </a:ext>
              </a:extLst>
            </p:cNvPr>
            <p:cNvSpPr/>
            <p:nvPr/>
          </p:nvSpPr>
          <p:spPr>
            <a:xfrm rot="19800000">
              <a:off x="5514289" y="5232207"/>
              <a:ext cx="581820" cy="895352"/>
            </a:xfrm>
            <a:custGeom>
              <a:avLst/>
              <a:gdLst>
                <a:gd name="connsiteX0" fmla="*/ 271614 w 581820"/>
                <a:gd name="connsiteY0" fmla="*/ 0 h 895352"/>
                <a:gd name="connsiteX1" fmla="*/ 319940 w 581820"/>
                <a:gd name="connsiteY1" fmla="*/ 48326 h 895352"/>
                <a:gd name="connsiteX2" fmla="*/ 319939 w 581820"/>
                <a:gd name="connsiteY2" fmla="*/ 430214 h 895352"/>
                <a:gd name="connsiteX3" fmla="*/ 341499 w 581820"/>
                <a:gd name="connsiteY3" fmla="*/ 430214 h 895352"/>
                <a:gd name="connsiteX4" fmla="*/ 341499 w 581820"/>
                <a:gd name="connsiteY4" fmla="*/ 103422 h 895352"/>
                <a:gd name="connsiteX5" fmla="*/ 389825 w 581820"/>
                <a:gd name="connsiteY5" fmla="*/ 55096 h 895352"/>
                <a:gd name="connsiteX6" fmla="*/ 438151 w 581820"/>
                <a:gd name="connsiteY6" fmla="*/ 103422 h 895352"/>
                <a:gd name="connsiteX7" fmla="*/ 438150 w 581820"/>
                <a:gd name="connsiteY7" fmla="*/ 517413 h 895352"/>
                <a:gd name="connsiteX8" fmla="*/ 457930 w 581820"/>
                <a:gd name="connsiteY8" fmla="*/ 517413 h 895352"/>
                <a:gd name="connsiteX9" fmla="*/ 457930 w 581820"/>
                <a:gd name="connsiteY9" fmla="*/ 361983 h 895352"/>
                <a:gd name="connsiteX10" fmla="*/ 519875 w 581820"/>
                <a:gd name="connsiteY10" fmla="*/ 300038 h 895352"/>
                <a:gd name="connsiteX11" fmla="*/ 581820 w 581820"/>
                <a:gd name="connsiteY11" fmla="*/ 361983 h 895352"/>
                <a:gd name="connsiteX12" fmla="*/ 581819 w 581820"/>
                <a:gd name="connsiteY12" fmla="*/ 630238 h 895352"/>
                <a:gd name="connsiteX13" fmla="*/ 580323 w 581820"/>
                <a:gd name="connsiteY13" fmla="*/ 630238 h 895352"/>
                <a:gd name="connsiteX14" fmla="*/ 575909 w 581820"/>
                <a:gd name="connsiteY14" fmla="*/ 672287 h 895352"/>
                <a:gd name="connsiteX15" fmla="*/ 290909 w 581820"/>
                <a:gd name="connsiteY15" fmla="*/ 895352 h 895352"/>
                <a:gd name="connsiteX16" fmla="*/ 0 w 581820"/>
                <a:gd name="connsiteY16" fmla="*/ 615984 h 895352"/>
                <a:gd name="connsiteX17" fmla="*/ 341 w 581820"/>
                <a:gd name="connsiteY17" fmla="*/ 614364 h 895352"/>
                <a:gd name="connsiteX18" fmla="*/ 2386 w 581820"/>
                <a:gd name="connsiteY18" fmla="*/ 614364 h 895352"/>
                <a:gd name="connsiteX19" fmla="*/ 2386 w 581820"/>
                <a:gd name="connsiteY19" fmla="*/ 614363 h 895352"/>
                <a:gd name="connsiteX20" fmla="*/ 0 w 581820"/>
                <a:gd name="connsiteY20" fmla="*/ 614363 h 895352"/>
                <a:gd name="connsiteX21" fmla="*/ 0 w 581820"/>
                <a:gd name="connsiteY21" fmla="*/ 602546 h 895352"/>
                <a:gd name="connsiteX22" fmla="*/ 0 w 581820"/>
                <a:gd name="connsiteY22" fmla="*/ 430214 h 895352"/>
                <a:gd name="connsiteX23" fmla="*/ 0 w 581820"/>
                <a:gd name="connsiteY23" fmla="*/ 205271 h 895352"/>
                <a:gd name="connsiteX24" fmla="*/ 41758 w 581820"/>
                <a:gd name="connsiteY24" fmla="*/ 163513 h 895352"/>
                <a:gd name="connsiteX25" fmla="*/ 83516 w 581820"/>
                <a:gd name="connsiteY25" fmla="*/ 205271 h 895352"/>
                <a:gd name="connsiteX26" fmla="*/ 83516 w 581820"/>
                <a:gd name="connsiteY26" fmla="*/ 430214 h 895352"/>
                <a:gd name="connsiteX27" fmla="*/ 105077 w 581820"/>
                <a:gd name="connsiteY27" fmla="*/ 430214 h 895352"/>
                <a:gd name="connsiteX28" fmla="*/ 105077 w 581820"/>
                <a:gd name="connsiteY28" fmla="*/ 103423 h 895352"/>
                <a:gd name="connsiteX29" fmla="*/ 153403 w 581820"/>
                <a:gd name="connsiteY29" fmla="*/ 55097 h 895352"/>
                <a:gd name="connsiteX30" fmla="*/ 201729 w 581820"/>
                <a:gd name="connsiteY30" fmla="*/ 103423 h 895352"/>
                <a:gd name="connsiteX31" fmla="*/ 201728 w 581820"/>
                <a:gd name="connsiteY31" fmla="*/ 430214 h 895352"/>
                <a:gd name="connsiteX32" fmla="*/ 223288 w 581820"/>
                <a:gd name="connsiteY32" fmla="*/ 430214 h 895352"/>
                <a:gd name="connsiteX33" fmla="*/ 223288 w 581820"/>
                <a:gd name="connsiteY33" fmla="*/ 48326 h 895352"/>
                <a:gd name="connsiteX34" fmla="*/ 271614 w 581820"/>
                <a:gd name="connsiteY34" fmla="*/ 0 h 895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81820" h="895352">
                  <a:moveTo>
                    <a:pt x="271614" y="0"/>
                  </a:moveTo>
                  <a:cubicBezTo>
                    <a:pt x="298304" y="0"/>
                    <a:pt x="319940" y="21636"/>
                    <a:pt x="319940" y="48326"/>
                  </a:cubicBezTo>
                  <a:lnTo>
                    <a:pt x="319939" y="430214"/>
                  </a:lnTo>
                  <a:lnTo>
                    <a:pt x="341499" y="430214"/>
                  </a:lnTo>
                  <a:lnTo>
                    <a:pt x="341499" y="103422"/>
                  </a:lnTo>
                  <a:cubicBezTo>
                    <a:pt x="341499" y="76732"/>
                    <a:pt x="363135" y="55096"/>
                    <a:pt x="389825" y="55096"/>
                  </a:cubicBezTo>
                  <a:cubicBezTo>
                    <a:pt x="416515" y="55096"/>
                    <a:pt x="438151" y="76732"/>
                    <a:pt x="438151" y="103422"/>
                  </a:cubicBezTo>
                  <a:lnTo>
                    <a:pt x="438150" y="517413"/>
                  </a:lnTo>
                  <a:lnTo>
                    <a:pt x="457930" y="517413"/>
                  </a:lnTo>
                  <a:lnTo>
                    <a:pt x="457930" y="361983"/>
                  </a:lnTo>
                  <a:cubicBezTo>
                    <a:pt x="457930" y="327772"/>
                    <a:pt x="485664" y="300038"/>
                    <a:pt x="519875" y="300038"/>
                  </a:cubicBezTo>
                  <a:cubicBezTo>
                    <a:pt x="554086" y="300038"/>
                    <a:pt x="581820" y="327772"/>
                    <a:pt x="581820" y="361983"/>
                  </a:cubicBezTo>
                  <a:cubicBezTo>
                    <a:pt x="581820" y="451401"/>
                    <a:pt x="581819" y="540820"/>
                    <a:pt x="581819" y="630238"/>
                  </a:cubicBezTo>
                  <a:lnTo>
                    <a:pt x="580323" y="630238"/>
                  </a:lnTo>
                  <a:lnTo>
                    <a:pt x="575909" y="672287"/>
                  </a:lnTo>
                  <a:cubicBezTo>
                    <a:pt x="548783" y="799590"/>
                    <a:pt x="431492" y="895352"/>
                    <a:pt x="290909" y="895352"/>
                  </a:cubicBezTo>
                  <a:cubicBezTo>
                    <a:pt x="130244" y="895352"/>
                    <a:pt x="0" y="770275"/>
                    <a:pt x="0" y="615984"/>
                  </a:cubicBezTo>
                  <a:lnTo>
                    <a:pt x="341" y="614364"/>
                  </a:lnTo>
                  <a:lnTo>
                    <a:pt x="2386" y="614364"/>
                  </a:lnTo>
                  <a:lnTo>
                    <a:pt x="2386" y="614363"/>
                  </a:lnTo>
                  <a:lnTo>
                    <a:pt x="0" y="614363"/>
                  </a:lnTo>
                  <a:lnTo>
                    <a:pt x="0" y="602546"/>
                  </a:lnTo>
                  <a:lnTo>
                    <a:pt x="0" y="430214"/>
                  </a:lnTo>
                  <a:lnTo>
                    <a:pt x="0" y="205271"/>
                  </a:lnTo>
                  <a:cubicBezTo>
                    <a:pt x="0" y="182209"/>
                    <a:pt x="18696" y="163513"/>
                    <a:pt x="41758" y="163513"/>
                  </a:cubicBezTo>
                  <a:cubicBezTo>
                    <a:pt x="64820" y="163513"/>
                    <a:pt x="83516" y="182209"/>
                    <a:pt x="83516" y="205271"/>
                  </a:cubicBezTo>
                  <a:lnTo>
                    <a:pt x="83516" y="430214"/>
                  </a:lnTo>
                  <a:lnTo>
                    <a:pt x="105077" y="430214"/>
                  </a:lnTo>
                  <a:lnTo>
                    <a:pt x="105077" y="103423"/>
                  </a:lnTo>
                  <a:cubicBezTo>
                    <a:pt x="105077" y="76733"/>
                    <a:pt x="126713" y="55097"/>
                    <a:pt x="153403" y="55097"/>
                  </a:cubicBezTo>
                  <a:cubicBezTo>
                    <a:pt x="180093" y="55097"/>
                    <a:pt x="201729" y="76733"/>
                    <a:pt x="201729" y="103423"/>
                  </a:cubicBezTo>
                  <a:lnTo>
                    <a:pt x="201728" y="430214"/>
                  </a:lnTo>
                  <a:lnTo>
                    <a:pt x="223288" y="430214"/>
                  </a:lnTo>
                  <a:lnTo>
                    <a:pt x="223288" y="48326"/>
                  </a:lnTo>
                  <a:cubicBezTo>
                    <a:pt x="223288" y="21636"/>
                    <a:pt x="244924" y="0"/>
                    <a:pt x="271614" y="0"/>
                  </a:cubicBezTo>
                  <a:close/>
                </a:path>
              </a:pathLst>
            </a:custGeom>
            <a:solidFill>
              <a:srgbClr val="FFCC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397B3E3-3C6A-4962-8703-6F68D42D5CD7}"/>
              </a:ext>
            </a:extLst>
          </p:cNvPr>
          <p:cNvGrpSpPr/>
          <p:nvPr/>
        </p:nvGrpSpPr>
        <p:grpSpPr>
          <a:xfrm>
            <a:off x="6728712" y="1014112"/>
            <a:ext cx="2374900" cy="2374900"/>
            <a:chOff x="-4868202" y="758106"/>
            <a:chExt cx="2374900" cy="2374900"/>
          </a:xfrm>
        </p:grpSpPr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4BABD86F-4D89-4FAF-A4CF-852D867E51D3}"/>
                </a:ext>
              </a:extLst>
            </p:cNvPr>
            <p:cNvSpPr/>
            <p:nvPr/>
          </p:nvSpPr>
          <p:spPr>
            <a:xfrm>
              <a:off x="-3572802" y="818431"/>
              <a:ext cx="1036637" cy="22733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2202B0B7-90F6-45A5-BF8D-66F5DB6E8ADB}"/>
                </a:ext>
              </a:extLst>
            </p:cNvPr>
            <p:cNvGrpSpPr/>
            <p:nvPr/>
          </p:nvGrpSpPr>
          <p:grpSpPr>
            <a:xfrm>
              <a:off x="-4369763" y="1955080"/>
              <a:ext cx="1848190" cy="933859"/>
              <a:chOff x="-1321178" y="1955081"/>
              <a:chExt cx="1412175" cy="713548"/>
            </a:xfrm>
          </p:grpSpPr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7B83BA82-108F-43EF-A9C6-D1B9CB4D39BA}"/>
                  </a:ext>
                </a:extLst>
              </p:cNvPr>
              <p:cNvGrpSpPr/>
              <p:nvPr/>
            </p:nvGrpSpPr>
            <p:grpSpPr>
              <a:xfrm>
                <a:off x="-1302128" y="1955081"/>
                <a:ext cx="1393125" cy="415098"/>
                <a:chOff x="-3175000" y="-271463"/>
                <a:chExt cx="1393125" cy="415098"/>
              </a:xfrm>
            </p:grpSpPr>
            <p:sp>
              <p:nvSpPr>
                <p:cNvPr id="126" name="正方形/長方形 125">
                  <a:extLst>
                    <a:ext uri="{FF2B5EF4-FFF2-40B4-BE49-F238E27FC236}">
                      <a16:creationId xmlns:a16="http://schemas.microsoft.com/office/drawing/2014/main" id="{54834758-7CA7-4F75-BA47-55B3709214A0}"/>
                    </a:ext>
                  </a:extLst>
                </p:cNvPr>
                <p:cNvSpPr/>
                <p:nvPr/>
              </p:nvSpPr>
              <p:spPr bwMode="auto">
                <a:xfrm>
                  <a:off x="-3175000" y="-268288"/>
                  <a:ext cx="1393125" cy="5873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CD910D90-308C-4F86-8408-4C49AA2732F5}"/>
                    </a:ext>
                  </a:extLst>
                </p:cNvPr>
                <p:cNvGrpSpPr/>
                <p:nvPr/>
              </p:nvGrpSpPr>
              <p:grpSpPr>
                <a:xfrm>
                  <a:off x="-3069173" y="-271463"/>
                  <a:ext cx="1192295" cy="415098"/>
                  <a:chOff x="-2481114" y="-271463"/>
                  <a:chExt cx="604236" cy="210365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0349F1D1-17B1-456A-8DA9-4441836984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481114" y="-271463"/>
                    <a:ext cx="289911" cy="210365"/>
                  </a:xfrm>
                  <a:custGeom>
                    <a:avLst/>
                    <a:gdLst>
                      <a:gd name="connsiteX0" fmla="*/ 0 w 857102"/>
                      <a:gd name="connsiteY0" fmla="*/ 0 h 621931"/>
                      <a:gd name="connsiteX1" fmla="*/ 270677 w 857102"/>
                      <a:gd name="connsiteY1" fmla="*/ 0 h 621931"/>
                      <a:gd name="connsiteX2" fmla="*/ 272147 w 857102"/>
                      <a:gd name="connsiteY2" fmla="*/ 5241 h 621931"/>
                      <a:gd name="connsiteX3" fmla="*/ 404211 w 857102"/>
                      <a:gd name="connsiteY3" fmla="*/ 68264 h 621931"/>
                      <a:gd name="connsiteX4" fmla="*/ 536276 w 857102"/>
                      <a:gd name="connsiteY4" fmla="*/ 5241 h 621931"/>
                      <a:gd name="connsiteX5" fmla="*/ 537745 w 857102"/>
                      <a:gd name="connsiteY5" fmla="*/ 0 h 621931"/>
                      <a:gd name="connsiteX6" fmla="*/ 857102 w 857102"/>
                      <a:gd name="connsiteY6" fmla="*/ 0 h 621931"/>
                      <a:gd name="connsiteX7" fmla="*/ 857102 w 857102"/>
                      <a:gd name="connsiteY7" fmla="*/ 227264 h 621931"/>
                      <a:gd name="connsiteX8" fmla="*/ 712292 w 857102"/>
                      <a:gd name="connsiteY8" fmla="*/ 227264 h 621931"/>
                      <a:gd name="connsiteX9" fmla="*/ 758641 w 857102"/>
                      <a:gd name="connsiteY9" fmla="*/ 621931 h 621931"/>
                      <a:gd name="connsiteX10" fmla="*/ 98459 w 857102"/>
                      <a:gd name="connsiteY10" fmla="*/ 621931 h 621931"/>
                      <a:gd name="connsiteX11" fmla="*/ 144809 w 857102"/>
                      <a:gd name="connsiteY11" fmla="*/ 227264 h 621931"/>
                      <a:gd name="connsiteX12" fmla="*/ 0 w 857102"/>
                      <a:gd name="connsiteY12" fmla="*/ 227264 h 6219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57102" h="621931">
                        <a:moveTo>
                          <a:pt x="0" y="0"/>
                        </a:moveTo>
                        <a:lnTo>
                          <a:pt x="270677" y="0"/>
                        </a:lnTo>
                        <a:lnTo>
                          <a:pt x="272147" y="5241"/>
                        </a:lnTo>
                        <a:cubicBezTo>
                          <a:pt x="293905" y="42277"/>
                          <a:pt x="344843" y="68264"/>
                          <a:pt x="404211" y="68264"/>
                        </a:cubicBezTo>
                        <a:cubicBezTo>
                          <a:pt x="463580" y="68264"/>
                          <a:pt x="514517" y="42277"/>
                          <a:pt x="536276" y="5241"/>
                        </a:cubicBezTo>
                        <a:lnTo>
                          <a:pt x="537745" y="0"/>
                        </a:lnTo>
                        <a:lnTo>
                          <a:pt x="857102" y="0"/>
                        </a:lnTo>
                        <a:lnTo>
                          <a:pt x="857102" y="227264"/>
                        </a:lnTo>
                        <a:lnTo>
                          <a:pt x="712292" y="227264"/>
                        </a:lnTo>
                        <a:lnTo>
                          <a:pt x="758641" y="621931"/>
                        </a:lnTo>
                        <a:lnTo>
                          <a:pt x="98459" y="621931"/>
                        </a:lnTo>
                        <a:lnTo>
                          <a:pt x="144809" y="227264"/>
                        </a:lnTo>
                        <a:lnTo>
                          <a:pt x="0" y="227264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AC5BC73E-56F9-4EEF-A66F-68BB732D0C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166789" y="-271463"/>
                    <a:ext cx="289911" cy="210365"/>
                  </a:xfrm>
                  <a:custGeom>
                    <a:avLst/>
                    <a:gdLst>
                      <a:gd name="connsiteX0" fmla="*/ 0 w 857102"/>
                      <a:gd name="connsiteY0" fmla="*/ 0 h 621931"/>
                      <a:gd name="connsiteX1" fmla="*/ 270677 w 857102"/>
                      <a:gd name="connsiteY1" fmla="*/ 0 h 621931"/>
                      <a:gd name="connsiteX2" fmla="*/ 272147 w 857102"/>
                      <a:gd name="connsiteY2" fmla="*/ 5241 h 621931"/>
                      <a:gd name="connsiteX3" fmla="*/ 404211 w 857102"/>
                      <a:gd name="connsiteY3" fmla="*/ 68264 h 621931"/>
                      <a:gd name="connsiteX4" fmla="*/ 536276 w 857102"/>
                      <a:gd name="connsiteY4" fmla="*/ 5241 h 621931"/>
                      <a:gd name="connsiteX5" fmla="*/ 537745 w 857102"/>
                      <a:gd name="connsiteY5" fmla="*/ 0 h 621931"/>
                      <a:gd name="connsiteX6" fmla="*/ 857102 w 857102"/>
                      <a:gd name="connsiteY6" fmla="*/ 0 h 621931"/>
                      <a:gd name="connsiteX7" fmla="*/ 857102 w 857102"/>
                      <a:gd name="connsiteY7" fmla="*/ 227264 h 621931"/>
                      <a:gd name="connsiteX8" fmla="*/ 712292 w 857102"/>
                      <a:gd name="connsiteY8" fmla="*/ 227264 h 621931"/>
                      <a:gd name="connsiteX9" fmla="*/ 758641 w 857102"/>
                      <a:gd name="connsiteY9" fmla="*/ 621931 h 621931"/>
                      <a:gd name="connsiteX10" fmla="*/ 98459 w 857102"/>
                      <a:gd name="connsiteY10" fmla="*/ 621931 h 621931"/>
                      <a:gd name="connsiteX11" fmla="*/ 144809 w 857102"/>
                      <a:gd name="connsiteY11" fmla="*/ 227264 h 621931"/>
                      <a:gd name="connsiteX12" fmla="*/ 0 w 857102"/>
                      <a:gd name="connsiteY12" fmla="*/ 227264 h 6219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57102" h="621931">
                        <a:moveTo>
                          <a:pt x="0" y="0"/>
                        </a:moveTo>
                        <a:lnTo>
                          <a:pt x="270677" y="0"/>
                        </a:lnTo>
                        <a:lnTo>
                          <a:pt x="272147" y="5241"/>
                        </a:lnTo>
                        <a:cubicBezTo>
                          <a:pt x="293905" y="42277"/>
                          <a:pt x="344843" y="68264"/>
                          <a:pt x="404211" y="68264"/>
                        </a:cubicBezTo>
                        <a:cubicBezTo>
                          <a:pt x="463580" y="68264"/>
                          <a:pt x="514517" y="42277"/>
                          <a:pt x="536276" y="5241"/>
                        </a:cubicBezTo>
                        <a:lnTo>
                          <a:pt x="537745" y="0"/>
                        </a:lnTo>
                        <a:lnTo>
                          <a:pt x="857102" y="0"/>
                        </a:lnTo>
                        <a:lnTo>
                          <a:pt x="857102" y="227264"/>
                        </a:lnTo>
                        <a:lnTo>
                          <a:pt x="712292" y="227264"/>
                        </a:lnTo>
                        <a:lnTo>
                          <a:pt x="758641" y="621931"/>
                        </a:lnTo>
                        <a:lnTo>
                          <a:pt x="98459" y="621931"/>
                        </a:lnTo>
                        <a:lnTo>
                          <a:pt x="144809" y="227264"/>
                        </a:lnTo>
                        <a:lnTo>
                          <a:pt x="0" y="22726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33C91015-1845-4BDF-95CF-07CC5A4E716F}"/>
                  </a:ext>
                </a:extLst>
              </p:cNvPr>
              <p:cNvGrpSpPr/>
              <p:nvPr/>
            </p:nvGrpSpPr>
            <p:grpSpPr>
              <a:xfrm>
                <a:off x="-1321178" y="2253531"/>
                <a:ext cx="1393125" cy="415098"/>
                <a:chOff x="-3175000" y="-271463"/>
                <a:chExt cx="1393125" cy="415098"/>
              </a:xfrm>
            </p:grpSpPr>
            <p:sp>
              <p:nvSpPr>
                <p:cNvPr id="122" name="正方形/長方形 121">
                  <a:extLst>
                    <a:ext uri="{FF2B5EF4-FFF2-40B4-BE49-F238E27FC236}">
                      <a16:creationId xmlns:a16="http://schemas.microsoft.com/office/drawing/2014/main" id="{FBA232D0-F792-4A9A-8CC6-03C338F17EE9}"/>
                    </a:ext>
                  </a:extLst>
                </p:cNvPr>
                <p:cNvSpPr/>
                <p:nvPr/>
              </p:nvSpPr>
              <p:spPr bwMode="auto">
                <a:xfrm>
                  <a:off x="-3175000" y="-268288"/>
                  <a:ext cx="1393125" cy="5873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A165A815-A696-45FD-8D78-93C27834D2A3}"/>
                    </a:ext>
                  </a:extLst>
                </p:cNvPr>
                <p:cNvGrpSpPr/>
                <p:nvPr/>
              </p:nvGrpSpPr>
              <p:grpSpPr>
                <a:xfrm>
                  <a:off x="-3069173" y="-271463"/>
                  <a:ext cx="1192295" cy="415098"/>
                  <a:chOff x="-2481114" y="-271463"/>
                  <a:chExt cx="604236" cy="210365"/>
                </a:xfrm>
              </p:grpSpPr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EC300322-C6A0-4164-95C0-55D1F149E1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481114" y="-271463"/>
                    <a:ext cx="289911" cy="210365"/>
                  </a:xfrm>
                  <a:custGeom>
                    <a:avLst/>
                    <a:gdLst>
                      <a:gd name="connsiteX0" fmla="*/ 0 w 857102"/>
                      <a:gd name="connsiteY0" fmla="*/ 0 h 621931"/>
                      <a:gd name="connsiteX1" fmla="*/ 270677 w 857102"/>
                      <a:gd name="connsiteY1" fmla="*/ 0 h 621931"/>
                      <a:gd name="connsiteX2" fmla="*/ 272147 w 857102"/>
                      <a:gd name="connsiteY2" fmla="*/ 5241 h 621931"/>
                      <a:gd name="connsiteX3" fmla="*/ 404211 w 857102"/>
                      <a:gd name="connsiteY3" fmla="*/ 68264 h 621931"/>
                      <a:gd name="connsiteX4" fmla="*/ 536276 w 857102"/>
                      <a:gd name="connsiteY4" fmla="*/ 5241 h 621931"/>
                      <a:gd name="connsiteX5" fmla="*/ 537745 w 857102"/>
                      <a:gd name="connsiteY5" fmla="*/ 0 h 621931"/>
                      <a:gd name="connsiteX6" fmla="*/ 857102 w 857102"/>
                      <a:gd name="connsiteY6" fmla="*/ 0 h 621931"/>
                      <a:gd name="connsiteX7" fmla="*/ 857102 w 857102"/>
                      <a:gd name="connsiteY7" fmla="*/ 227264 h 621931"/>
                      <a:gd name="connsiteX8" fmla="*/ 712292 w 857102"/>
                      <a:gd name="connsiteY8" fmla="*/ 227264 h 621931"/>
                      <a:gd name="connsiteX9" fmla="*/ 758641 w 857102"/>
                      <a:gd name="connsiteY9" fmla="*/ 621931 h 621931"/>
                      <a:gd name="connsiteX10" fmla="*/ 98459 w 857102"/>
                      <a:gd name="connsiteY10" fmla="*/ 621931 h 621931"/>
                      <a:gd name="connsiteX11" fmla="*/ 144809 w 857102"/>
                      <a:gd name="connsiteY11" fmla="*/ 227264 h 621931"/>
                      <a:gd name="connsiteX12" fmla="*/ 0 w 857102"/>
                      <a:gd name="connsiteY12" fmla="*/ 227264 h 6219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57102" h="621931">
                        <a:moveTo>
                          <a:pt x="0" y="0"/>
                        </a:moveTo>
                        <a:lnTo>
                          <a:pt x="270677" y="0"/>
                        </a:lnTo>
                        <a:lnTo>
                          <a:pt x="272147" y="5241"/>
                        </a:lnTo>
                        <a:cubicBezTo>
                          <a:pt x="293905" y="42277"/>
                          <a:pt x="344843" y="68264"/>
                          <a:pt x="404211" y="68264"/>
                        </a:cubicBezTo>
                        <a:cubicBezTo>
                          <a:pt x="463580" y="68264"/>
                          <a:pt x="514517" y="42277"/>
                          <a:pt x="536276" y="5241"/>
                        </a:cubicBezTo>
                        <a:lnTo>
                          <a:pt x="537745" y="0"/>
                        </a:lnTo>
                        <a:lnTo>
                          <a:pt x="857102" y="0"/>
                        </a:lnTo>
                        <a:lnTo>
                          <a:pt x="857102" y="227264"/>
                        </a:lnTo>
                        <a:lnTo>
                          <a:pt x="712292" y="227264"/>
                        </a:lnTo>
                        <a:lnTo>
                          <a:pt x="758641" y="621931"/>
                        </a:lnTo>
                        <a:lnTo>
                          <a:pt x="98459" y="621931"/>
                        </a:lnTo>
                        <a:lnTo>
                          <a:pt x="144809" y="227264"/>
                        </a:lnTo>
                        <a:lnTo>
                          <a:pt x="0" y="227264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05D25F4C-3611-4F0C-B503-5F6EA9E235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166789" y="-271463"/>
                    <a:ext cx="289911" cy="210365"/>
                  </a:xfrm>
                  <a:custGeom>
                    <a:avLst/>
                    <a:gdLst>
                      <a:gd name="connsiteX0" fmla="*/ 0 w 857102"/>
                      <a:gd name="connsiteY0" fmla="*/ 0 h 621931"/>
                      <a:gd name="connsiteX1" fmla="*/ 270677 w 857102"/>
                      <a:gd name="connsiteY1" fmla="*/ 0 h 621931"/>
                      <a:gd name="connsiteX2" fmla="*/ 272147 w 857102"/>
                      <a:gd name="connsiteY2" fmla="*/ 5241 h 621931"/>
                      <a:gd name="connsiteX3" fmla="*/ 404211 w 857102"/>
                      <a:gd name="connsiteY3" fmla="*/ 68264 h 621931"/>
                      <a:gd name="connsiteX4" fmla="*/ 536276 w 857102"/>
                      <a:gd name="connsiteY4" fmla="*/ 5241 h 621931"/>
                      <a:gd name="connsiteX5" fmla="*/ 537745 w 857102"/>
                      <a:gd name="connsiteY5" fmla="*/ 0 h 621931"/>
                      <a:gd name="connsiteX6" fmla="*/ 857102 w 857102"/>
                      <a:gd name="connsiteY6" fmla="*/ 0 h 621931"/>
                      <a:gd name="connsiteX7" fmla="*/ 857102 w 857102"/>
                      <a:gd name="connsiteY7" fmla="*/ 227264 h 621931"/>
                      <a:gd name="connsiteX8" fmla="*/ 712292 w 857102"/>
                      <a:gd name="connsiteY8" fmla="*/ 227264 h 621931"/>
                      <a:gd name="connsiteX9" fmla="*/ 758641 w 857102"/>
                      <a:gd name="connsiteY9" fmla="*/ 621931 h 621931"/>
                      <a:gd name="connsiteX10" fmla="*/ 98459 w 857102"/>
                      <a:gd name="connsiteY10" fmla="*/ 621931 h 621931"/>
                      <a:gd name="connsiteX11" fmla="*/ 144809 w 857102"/>
                      <a:gd name="connsiteY11" fmla="*/ 227264 h 621931"/>
                      <a:gd name="connsiteX12" fmla="*/ 0 w 857102"/>
                      <a:gd name="connsiteY12" fmla="*/ 227264 h 6219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857102" h="621931">
                        <a:moveTo>
                          <a:pt x="0" y="0"/>
                        </a:moveTo>
                        <a:lnTo>
                          <a:pt x="270677" y="0"/>
                        </a:lnTo>
                        <a:lnTo>
                          <a:pt x="272147" y="5241"/>
                        </a:lnTo>
                        <a:cubicBezTo>
                          <a:pt x="293905" y="42277"/>
                          <a:pt x="344843" y="68264"/>
                          <a:pt x="404211" y="68264"/>
                        </a:cubicBezTo>
                        <a:cubicBezTo>
                          <a:pt x="463580" y="68264"/>
                          <a:pt x="514517" y="42277"/>
                          <a:pt x="536276" y="5241"/>
                        </a:cubicBezTo>
                        <a:lnTo>
                          <a:pt x="537745" y="0"/>
                        </a:lnTo>
                        <a:lnTo>
                          <a:pt x="857102" y="0"/>
                        </a:lnTo>
                        <a:lnTo>
                          <a:pt x="857102" y="227264"/>
                        </a:lnTo>
                        <a:lnTo>
                          <a:pt x="712292" y="227264"/>
                        </a:lnTo>
                        <a:lnTo>
                          <a:pt x="758641" y="621931"/>
                        </a:lnTo>
                        <a:lnTo>
                          <a:pt x="98459" y="621931"/>
                        </a:lnTo>
                        <a:lnTo>
                          <a:pt x="144809" y="227264"/>
                        </a:lnTo>
                        <a:lnTo>
                          <a:pt x="0" y="227264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EE574A1D-6A98-46CF-8485-7E97189A4478}"/>
                </a:ext>
              </a:extLst>
            </p:cNvPr>
            <p:cNvSpPr/>
            <p:nvPr/>
          </p:nvSpPr>
          <p:spPr>
            <a:xfrm>
              <a:off x="-4689474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9913FA1B-6763-4868-ADC9-7E8446331F06}"/>
                </a:ext>
              </a:extLst>
            </p:cNvPr>
            <p:cNvSpPr/>
            <p:nvPr/>
          </p:nvSpPr>
          <p:spPr>
            <a:xfrm>
              <a:off x="-4734852" y="888281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0D2CE64A-69A6-4A75-9869-E2EC1D517A21}"/>
                </a:ext>
              </a:extLst>
            </p:cNvPr>
            <p:cNvSpPr/>
            <p:nvPr/>
          </p:nvSpPr>
          <p:spPr>
            <a:xfrm>
              <a:off x="-3682606" y="1847131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DF8120BF-43CB-43D7-88C2-AD5F1B995EA3}"/>
                </a:ext>
              </a:extLst>
            </p:cNvPr>
            <p:cNvSpPr/>
            <p:nvPr/>
          </p:nvSpPr>
          <p:spPr>
            <a:xfrm>
              <a:off x="-4803774" y="818431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" name="フレーム 100">
              <a:extLst>
                <a:ext uri="{FF2B5EF4-FFF2-40B4-BE49-F238E27FC236}">
                  <a16:creationId xmlns:a16="http://schemas.microsoft.com/office/drawing/2014/main" id="{00CC6B5A-B4EE-48A8-99B8-37A162B1EC13}"/>
                </a:ext>
              </a:extLst>
            </p:cNvPr>
            <p:cNvSpPr/>
            <p:nvPr/>
          </p:nvSpPr>
          <p:spPr>
            <a:xfrm>
              <a:off x="-4868202" y="758106"/>
              <a:ext cx="2374900" cy="2374900"/>
            </a:xfrm>
            <a:prstGeom prst="frame">
              <a:avLst>
                <a:gd name="adj1" fmla="val 407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斜め縞 101">
              <a:extLst>
                <a:ext uri="{FF2B5EF4-FFF2-40B4-BE49-F238E27FC236}">
                  <a16:creationId xmlns:a16="http://schemas.microsoft.com/office/drawing/2014/main" id="{8F45663F-754F-47F9-BA1E-8007B01823C3}"/>
                </a:ext>
              </a:extLst>
            </p:cNvPr>
            <p:cNvSpPr/>
            <p:nvPr/>
          </p:nvSpPr>
          <p:spPr>
            <a:xfrm>
              <a:off x="-4644498" y="976388"/>
              <a:ext cx="203993" cy="203993"/>
            </a:xfrm>
            <a:prstGeom prst="diagStripe">
              <a:avLst>
                <a:gd name="adj" fmla="val 6836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3" name="斜め縞 102">
              <a:extLst>
                <a:ext uri="{FF2B5EF4-FFF2-40B4-BE49-F238E27FC236}">
                  <a16:creationId xmlns:a16="http://schemas.microsoft.com/office/drawing/2014/main" id="{C4DF8CD6-E275-443A-AC8E-8EB971731AAC}"/>
                </a:ext>
              </a:extLst>
            </p:cNvPr>
            <p:cNvSpPr/>
            <p:nvPr/>
          </p:nvSpPr>
          <p:spPr>
            <a:xfrm>
              <a:off x="-4644498" y="976388"/>
              <a:ext cx="330199" cy="330199"/>
            </a:xfrm>
            <a:prstGeom prst="diagStripe">
              <a:avLst>
                <a:gd name="adj" fmla="val 80952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7680C2CE-B0CB-4936-8767-CBFD6FB488EF}"/>
                </a:ext>
              </a:extLst>
            </p:cNvPr>
            <p:cNvSpPr/>
            <p:nvPr/>
          </p:nvSpPr>
          <p:spPr bwMode="auto">
            <a:xfrm>
              <a:off x="-3068430" y="1863640"/>
              <a:ext cx="379118" cy="382149"/>
            </a:xfrm>
            <a:custGeom>
              <a:avLst/>
              <a:gdLst>
                <a:gd name="connsiteX0" fmla="*/ 528659 w 1004444"/>
                <a:gd name="connsiteY0" fmla="*/ 0 h 1057504"/>
                <a:gd name="connsiteX1" fmla="*/ 724124 w 1004444"/>
                <a:gd name="connsiteY1" fmla="*/ 129563 h 1057504"/>
                <a:gd name="connsiteX2" fmla="*/ 725854 w 1004444"/>
                <a:gd name="connsiteY2" fmla="*/ 138131 h 1057504"/>
                <a:gd name="connsiteX3" fmla="*/ 732091 w 1004444"/>
                <a:gd name="connsiteY3" fmla="*/ 136195 h 1057504"/>
                <a:gd name="connsiteX4" fmla="*/ 774844 w 1004444"/>
                <a:gd name="connsiteY4" fmla="*/ 131885 h 1057504"/>
                <a:gd name="connsiteX5" fmla="*/ 986980 w 1004444"/>
                <a:gd name="connsiteY5" fmla="*/ 344021 h 1057504"/>
                <a:gd name="connsiteX6" fmla="*/ 924847 w 1004444"/>
                <a:gd name="connsiteY6" fmla="*/ 494024 h 1057504"/>
                <a:gd name="connsiteX7" fmla="*/ 910687 w 1004444"/>
                <a:gd name="connsiteY7" fmla="*/ 503570 h 1057504"/>
                <a:gd name="connsiteX8" fmla="*/ 942311 w 1004444"/>
                <a:gd name="connsiteY8" fmla="*/ 524891 h 1057504"/>
                <a:gd name="connsiteX9" fmla="*/ 1004444 w 1004444"/>
                <a:gd name="connsiteY9" fmla="*/ 674894 h 1057504"/>
                <a:gd name="connsiteX10" fmla="*/ 792308 w 1004444"/>
                <a:gd name="connsiteY10" fmla="*/ 887030 h 1057504"/>
                <a:gd name="connsiteX11" fmla="*/ 749555 w 1004444"/>
                <a:gd name="connsiteY11" fmla="*/ 882720 h 1057504"/>
                <a:gd name="connsiteX12" fmla="*/ 731944 w 1004444"/>
                <a:gd name="connsiteY12" fmla="*/ 877253 h 1057504"/>
                <a:gd name="connsiteX13" fmla="*/ 730848 w 1004444"/>
                <a:gd name="connsiteY13" fmla="*/ 888121 h 1057504"/>
                <a:gd name="connsiteX14" fmla="*/ 523022 w 1004444"/>
                <a:gd name="connsiteY14" fmla="*/ 1057504 h 1057504"/>
                <a:gd name="connsiteX15" fmla="*/ 315196 w 1004444"/>
                <a:gd name="connsiteY15" fmla="*/ 888121 h 1057504"/>
                <a:gd name="connsiteX16" fmla="*/ 313174 w 1004444"/>
                <a:gd name="connsiteY16" fmla="*/ 868064 h 1057504"/>
                <a:gd name="connsiteX17" fmla="*/ 285075 w 1004444"/>
                <a:gd name="connsiteY17" fmla="*/ 884185 h 1057504"/>
                <a:gd name="connsiteX18" fmla="*/ 212136 w 1004444"/>
                <a:gd name="connsiteY18" fmla="*/ 897057 h 1057504"/>
                <a:gd name="connsiteX19" fmla="*/ 0 w 1004444"/>
                <a:gd name="connsiteY19" fmla="*/ 684921 h 1057504"/>
                <a:gd name="connsiteX20" fmla="*/ 62133 w 1004444"/>
                <a:gd name="connsiteY20" fmla="*/ 534918 h 1057504"/>
                <a:gd name="connsiteX21" fmla="*/ 97116 w 1004444"/>
                <a:gd name="connsiteY21" fmla="*/ 511332 h 1057504"/>
                <a:gd name="connsiteX22" fmla="*/ 51840 w 1004444"/>
                <a:gd name="connsiteY22" fmla="*/ 444178 h 1057504"/>
                <a:gd name="connsiteX23" fmla="*/ 35169 w 1004444"/>
                <a:gd name="connsiteY23" fmla="*/ 361605 h 1057504"/>
                <a:gd name="connsiteX24" fmla="*/ 247305 w 1004444"/>
                <a:gd name="connsiteY24" fmla="*/ 149469 h 1057504"/>
                <a:gd name="connsiteX25" fmla="*/ 290058 w 1004444"/>
                <a:gd name="connsiteY25" fmla="*/ 153779 h 1057504"/>
                <a:gd name="connsiteX26" fmla="*/ 322546 w 1004444"/>
                <a:gd name="connsiteY26" fmla="*/ 163864 h 1057504"/>
                <a:gd name="connsiteX27" fmla="*/ 333194 w 1004444"/>
                <a:gd name="connsiteY27" fmla="*/ 129563 h 1057504"/>
                <a:gd name="connsiteX28" fmla="*/ 528659 w 1004444"/>
                <a:gd name="connsiteY28" fmla="*/ 0 h 1057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4444" h="1057504">
                  <a:moveTo>
                    <a:pt x="528659" y="0"/>
                  </a:moveTo>
                  <a:cubicBezTo>
                    <a:pt x="616528" y="0"/>
                    <a:pt x="691920" y="53425"/>
                    <a:pt x="724124" y="129563"/>
                  </a:cubicBezTo>
                  <a:lnTo>
                    <a:pt x="725854" y="138131"/>
                  </a:lnTo>
                  <a:lnTo>
                    <a:pt x="732091" y="136195"/>
                  </a:lnTo>
                  <a:cubicBezTo>
                    <a:pt x="745901" y="133369"/>
                    <a:pt x="760199" y="131885"/>
                    <a:pt x="774844" y="131885"/>
                  </a:cubicBezTo>
                  <a:cubicBezTo>
                    <a:pt x="892003" y="131885"/>
                    <a:pt x="986980" y="226862"/>
                    <a:pt x="986980" y="344021"/>
                  </a:cubicBezTo>
                  <a:cubicBezTo>
                    <a:pt x="986980" y="402601"/>
                    <a:pt x="963236" y="455635"/>
                    <a:pt x="924847" y="494024"/>
                  </a:cubicBezTo>
                  <a:lnTo>
                    <a:pt x="910687" y="503570"/>
                  </a:lnTo>
                  <a:lnTo>
                    <a:pt x="942311" y="524891"/>
                  </a:lnTo>
                  <a:cubicBezTo>
                    <a:pt x="980700" y="563281"/>
                    <a:pt x="1004444" y="616315"/>
                    <a:pt x="1004444" y="674894"/>
                  </a:cubicBezTo>
                  <a:cubicBezTo>
                    <a:pt x="1004444" y="792053"/>
                    <a:pt x="909467" y="887030"/>
                    <a:pt x="792308" y="887030"/>
                  </a:cubicBezTo>
                  <a:cubicBezTo>
                    <a:pt x="777663" y="887030"/>
                    <a:pt x="763365" y="885546"/>
                    <a:pt x="749555" y="882720"/>
                  </a:cubicBezTo>
                  <a:lnTo>
                    <a:pt x="731944" y="877253"/>
                  </a:lnTo>
                  <a:lnTo>
                    <a:pt x="730848" y="888121"/>
                  </a:lnTo>
                  <a:cubicBezTo>
                    <a:pt x="711067" y="984787"/>
                    <a:pt x="625536" y="1057504"/>
                    <a:pt x="523022" y="1057504"/>
                  </a:cubicBezTo>
                  <a:cubicBezTo>
                    <a:pt x="420508" y="1057504"/>
                    <a:pt x="334977" y="984787"/>
                    <a:pt x="315196" y="888121"/>
                  </a:cubicBezTo>
                  <a:lnTo>
                    <a:pt x="313174" y="868064"/>
                  </a:lnTo>
                  <a:lnTo>
                    <a:pt x="285075" y="884185"/>
                  </a:lnTo>
                  <a:cubicBezTo>
                    <a:pt x="262332" y="892512"/>
                    <a:pt x="237764" y="897057"/>
                    <a:pt x="212136" y="897057"/>
                  </a:cubicBezTo>
                  <a:cubicBezTo>
                    <a:pt x="94977" y="897057"/>
                    <a:pt x="0" y="802080"/>
                    <a:pt x="0" y="684921"/>
                  </a:cubicBezTo>
                  <a:cubicBezTo>
                    <a:pt x="0" y="626342"/>
                    <a:pt x="23744" y="573308"/>
                    <a:pt x="62133" y="534918"/>
                  </a:cubicBezTo>
                  <a:lnTo>
                    <a:pt x="97116" y="511332"/>
                  </a:lnTo>
                  <a:lnTo>
                    <a:pt x="51840" y="444178"/>
                  </a:lnTo>
                  <a:cubicBezTo>
                    <a:pt x="41105" y="418798"/>
                    <a:pt x="35169" y="390895"/>
                    <a:pt x="35169" y="361605"/>
                  </a:cubicBezTo>
                  <a:cubicBezTo>
                    <a:pt x="35169" y="244446"/>
                    <a:pt x="130146" y="149469"/>
                    <a:pt x="247305" y="149469"/>
                  </a:cubicBezTo>
                  <a:cubicBezTo>
                    <a:pt x="261950" y="149469"/>
                    <a:pt x="276248" y="150953"/>
                    <a:pt x="290058" y="153779"/>
                  </a:cubicBezTo>
                  <a:lnTo>
                    <a:pt x="322546" y="163864"/>
                  </a:lnTo>
                  <a:lnTo>
                    <a:pt x="333194" y="129563"/>
                  </a:lnTo>
                  <a:cubicBezTo>
                    <a:pt x="365398" y="53425"/>
                    <a:pt x="440790" y="0"/>
                    <a:pt x="528659" y="0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50196"/>
              </a:schemeClr>
            </a:solidFill>
            <a:ln w="28575">
              <a:solidFill>
                <a:srgbClr val="BFBFBF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05BC8414-3483-44E7-9780-AADD5E61E45F}"/>
                </a:ext>
              </a:extLst>
            </p:cNvPr>
            <p:cNvSpPr/>
            <p:nvPr/>
          </p:nvSpPr>
          <p:spPr bwMode="auto">
            <a:xfrm>
              <a:off x="-3074411" y="1395209"/>
              <a:ext cx="380436" cy="383477"/>
            </a:xfrm>
            <a:custGeom>
              <a:avLst/>
              <a:gdLst>
                <a:gd name="connsiteX0" fmla="*/ 528659 w 1004444"/>
                <a:gd name="connsiteY0" fmla="*/ 0 h 1057504"/>
                <a:gd name="connsiteX1" fmla="*/ 724124 w 1004444"/>
                <a:gd name="connsiteY1" fmla="*/ 129563 h 1057504"/>
                <a:gd name="connsiteX2" fmla="*/ 725854 w 1004444"/>
                <a:gd name="connsiteY2" fmla="*/ 138131 h 1057504"/>
                <a:gd name="connsiteX3" fmla="*/ 732091 w 1004444"/>
                <a:gd name="connsiteY3" fmla="*/ 136195 h 1057504"/>
                <a:gd name="connsiteX4" fmla="*/ 774844 w 1004444"/>
                <a:gd name="connsiteY4" fmla="*/ 131885 h 1057504"/>
                <a:gd name="connsiteX5" fmla="*/ 986980 w 1004444"/>
                <a:gd name="connsiteY5" fmla="*/ 344021 h 1057504"/>
                <a:gd name="connsiteX6" fmla="*/ 924847 w 1004444"/>
                <a:gd name="connsiteY6" fmla="*/ 494024 h 1057504"/>
                <a:gd name="connsiteX7" fmla="*/ 910687 w 1004444"/>
                <a:gd name="connsiteY7" fmla="*/ 503570 h 1057504"/>
                <a:gd name="connsiteX8" fmla="*/ 942311 w 1004444"/>
                <a:gd name="connsiteY8" fmla="*/ 524891 h 1057504"/>
                <a:gd name="connsiteX9" fmla="*/ 1004444 w 1004444"/>
                <a:gd name="connsiteY9" fmla="*/ 674894 h 1057504"/>
                <a:gd name="connsiteX10" fmla="*/ 792308 w 1004444"/>
                <a:gd name="connsiteY10" fmla="*/ 887030 h 1057504"/>
                <a:gd name="connsiteX11" fmla="*/ 749555 w 1004444"/>
                <a:gd name="connsiteY11" fmla="*/ 882720 h 1057504"/>
                <a:gd name="connsiteX12" fmla="*/ 731944 w 1004444"/>
                <a:gd name="connsiteY12" fmla="*/ 877253 h 1057504"/>
                <a:gd name="connsiteX13" fmla="*/ 730848 w 1004444"/>
                <a:gd name="connsiteY13" fmla="*/ 888121 h 1057504"/>
                <a:gd name="connsiteX14" fmla="*/ 523022 w 1004444"/>
                <a:gd name="connsiteY14" fmla="*/ 1057504 h 1057504"/>
                <a:gd name="connsiteX15" fmla="*/ 315196 w 1004444"/>
                <a:gd name="connsiteY15" fmla="*/ 888121 h 1057504"/>
                <a:gd name="connsiteX16" fmla="*/ 313174 w 1004444"/>
                <a:gd name="connsiteY16" fmla="*/ 868064 h 1057504"/>
                <a:gd name="connsiteX17" fmla="*/ 285075 w 1004444"/>
                <a:gd name="connsiteY17" fmla="*/ 884185 h 1057504"/>
                <a:gd name="connsiteX18" fmla="*/ 212136 w 1004444"/>
                <a:gd name="connsiteY18" fmla="*/ 897057 h 1057504"/>
                <a:gd name="connsiteX19" fmla="*/ 0 w 1004444"/>
                <a:gd name="connsiteY19" fmla="*/ 684921 h 1057504"/>
                <a:gd name="connsiteX20" fmla="*/ 62133 w 1004444"/>
                <a:gd name="connsiteY20" fmla="*/ 534918 h 1057504"/>
                <a:gd name="connsiteX21" fmla="*/ 97116 w 1004444"/>
                <a:gd name="connsiteY21" fmla="*/ 511332 h 1057504"/>
                <a:gd name="connsiteX22" fmla="*/ 51840 w 1004444"/>
                <a:gd name="connsiteY22" fmla="*/ 444178 h 1057504"/>
                <a:gd name="connsiteX23" fmla="*/ 35169 w 1004444"/>
                <a:gd name="connsiteY23" fmla="*/ 361605 h 1057504"/>
                <a:gd name="connsiteX24" fmla="*/ 247305 w 1004444"/>
                <a:gd name="connsiteY24" fmla="*/ 149469 h 1057504"/>
                <a:gd name="connsiteX25" fmla="*/ 290058 w 1004444"/>
                <a:gd name="connsiteY25" fmla="*/ 153779 h 1057504"/>
                <a:gd name="connsiteX26" fmla="*/ 322546 w 1004444"/>
                <a:gd name="connsiteY26" fmla="*/ 163864 h 1057504"/>
                <a:gd name="connsiteX27" fmla="*/ 333194 w 1004444"/>
                <a:gd name="connsiteY27" fmla="*/ 129563 h 1057504"/>
                <a:gd name="connsiteX28" fmla="*/ 528659 w 1004444"/>
                <a:gd name="connsiteY28" fmla="*/ 0 h 1057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4444" h="1057504">
                  <a:moveTo>
                    <a:pt x="528659" y="0"/>
                  </a:moveTo>
                  <a:cubicBezTo>
                    <a:pt x="616528" y="0"/>
                    <a:pt x="691920" y="53425"/>
                    <a:pt x="724124" y="129563"/>
                  </a:cubicBezTo>
                  <a:lnTo>
                    <a:pt x="725854" y="138131"/>
                  </a:lnTo>
                  <a:lnTo>
                    <a:pt x="732091" y="136195"/>
                  </a:lnTo>
                  <a:cubicBezTo>
                    <a:pt x="745901" y="133369"/>
                    <a:pt x="760199" y="131885"/>
                    <a:pt x="774844" y="131885"/>
                  </a:cubicBezTo>
                  <a:cubicBezTo>
                    <a:pt x="892003" y="131885"/>
                    <a:pt x="986980" y="226862"/>
                    <a:pt x="986980" y="344021"/>
                  </a:cubicBezTo>
                  <a:cubicBezTo>
                    <a:pt x="986980" y="402601"/>
                    <a:pt x="963236" y="455635"/>
                    <a:pt x="924847" y="494024"/>
                  </a:cubicBezTo>
                  <a:lnTo>
                    <a:pt x="910687" y="503570"/>
                  </a:lnTo>
                  <a:lnTo>
                    <a:pt x="942311" y="524891"/>
                  </a:lnTo>
                  <a:cubicBezTo>
                    <a:pt x="980700" y="563281"/>
                    <a:pt x="1004444" y="616315"/>
                    <a:pt x="1004444" y="674894"/>
                  </a:cubicBezTo>
                  <a:cubicBezTo>
                    <a:pt x="1004444" y="792053"/>
                    <a:pt x="909467" y="887030"/>
                    <a:pt x="792308" y="887030"/>
                  </a:cubicBezTo>
                  <a:cubicBezTo>
                    <a:pt x="777663" y="887030"/>
                    <a:pt x="763365" y="885546"/>
                    <a:pt x="749555" y="882720"/>
                  </a:cubicBezTo>
                  <a:lnTo>
                    <a:pt x="731944" y="877253"/>
                  </a:lnTo>
                  <a:lnTo>
                    <a:pt x="730848" y="888121"/>
                  </a:lnTo>
                  <a:cubicBezTo>
                    <a:pt x="711067" y="984787"/>
                    <a:pt x="625536" y="1057504"/>
                    <a:pt x="523022" y="1057504"/>
                  </a:cubicBezTo>
                  <a:cubicBezTo>
                    <a:pt x="420508" y="1057504"/>
                    <a:pt x="334977" y="984787"/>
                    <a:pt x="315196" y="888121"/>
                  </a:cubicBezTo>
                  <a:lnTo>
                    <a:pt x="313174" y="868064"/>
                  </a:lnTo>
                  <a:lnTo>
                    <a:pt x="285075" y="884185"/>
                  </a:lnTo>
                  <a:cubicBezTo>
                    <a:pt x="262332" y="892512"/>
                    <a:pt x="237764" y="897057"/>
                    <a:pt x="212136" y="897057"/>
                  </a:cubicBezTo>
                  <a:cubicBezTo>
                    <a:pt x="94977" y="897057"/>
                    <a:pt x="0" y="802080"/>
                    <a:pt x="0" y="684921"/>
                  </a:cubicBezTo>
                  <a:cubicBezTo>
                    <a:pt x="0" y="626342"/>
                    <a:pt x="23744" y="573308"/>
                    <a:pt x="62133" y="534918"/>
                  </a:cubicBezTo>
                  <a:lnTo>
                    <a:pt x="97116" y="511332"/>
                  </a:lnTo>
                  <a:lnTo>
                    <a:pt x="51840" y="444178"/>
                  </a:lnTo>
                  <a:cubicBezTo>
                    <a:pt x="41105" y="418798"/>
                    <a:pt x="35169" y="390895"/>
                    <a:pt x="35169" y="361605"/>
                  </a:cubicBezTo>
                  <a:cubicBezTo>
                    <a:pt x="35169" y="244446"/>
                    <a:pt x="130146" y="149469"/>
                    <a:pt x="247305" y="149469"/>
                  </a:cubicBezTo>
                  <a:cubicBezTo>
                    <a:pt x="261950" y="149469"/>
                    <a:pt x="276248" y="150953"/>
                    <a:pt x="290058" y="153779"/>
                  </a:cubicBezTo>
                  <a:lnTo>
                    <a:pt x="322546" y="163864"/>
                  </a:lnTo>
                  <a:lnTo>
                    <a:pt x="333194" y="129563"/>
                  </a:lnTo>
                  <a:cubicBezTo>
                    <a:pt x="365398" y="53425"/>
                    <a:pt x="440790" y="0"/>
                    <a:pt x="528659" y="0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50196"/>
              </a:schemeClr>
            </a:solidFill>
            <a:ln w="28575">
              <a:solidFill>
                <a:srgbClr val="BFBFBF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982E6494-9FB7-41A4-9EF2-662E2B1C2117}"/>
                </a:ext>
              </a:extLst>
            </p:cNvPr>
            <p:cNvSpPr/>
            <p:nvPr/>
          </p:nvSpPr>
          <p:spPr bwMode="auto">
            <a:xfrm>
              <a:off x="-3391457" y="2598230"/>
              <a:ext cx="171742" cy="173115"/>
            </a:xfrm>
            <a:custGeom>
              <a:avLst/>
              <a:gdLst>
                <a:gd name="connsiteX0" fmla="*/ 528659 w 1004444"/>
                <a:gd name="connsiteY0" fmla="*/ 0 h 1057504"/>
                <a:gd name="connsiteX1" fmla="*/ 724124 w 1004444"/>
                <a:gd name="connsiteY1" fmla="*/ 129563 h 1057504"/>
                <a:gd name="connsiteX2" fmla="*/ 725854 w 1004444"/>
                <a:gd name="connsiteY2" fmla="*/ 138131 h 1057504"/>
                <a:gd name="connsiteX3" fmla="*/ 732091 w 1004444"/>
                <a:gd name="connsiteY3" fmla="*/ 136195 h 1057504"/>
                <a:gd name="connsiteX4" fmla="*/ 774844 w 1004444"/>
                <a:gd name="connsiteY4" fmla="*/ 131885 h 1057504"/>
                <a:gd name="connsiteX5" fmla="*/ 986980 w 1004444"/>
                <a:gd name="connsiteY5" fmla="*/ 344021 h 1057504"/>
                <a:gd name="connsiteX6" fmla="*/ 924847 w 1004444"/>
                <a:gd name="connsiteY6" fmla="*/ 494024 h 1057504"/>
                <a:gd name="connsiteX7" fmla="*/ 910687 w 1004444"/>
                <a:gd name="connsiteY7" fmla="*/ 503570 h 1057504"/>
                <a:gd name="connsiteX8" fmla="*/ 942311 w 1004444"/>
                <a:gd name="connsiteY8" fmla="*/ 524891 h 1057504"/>
                <a:gd name="connsiteX9" fmla="*/ 1004444 w 1004444"/>
                <a:gd name="connsiteY9" fmla="*/ 674894 h 1057504"/>
                <a:gd name="connsiteX10" fmla="*/ 792308 w 1004444"/>
                <a:gd name="connsiteY10" fmla="*/ 887030 h 1057504"/>
                <a:gd name="connsiteX11" fmla="*/ 749555 w 1004444"/>
                <a:gd name="connsiteY11" fmla="*/ 882720 h 1057504"/>
                <a:gd name="connsiteX12" fmla="*/ 731944 w 1004444"/>
                <a:gd name="connsiteY12" fmla="*/ 877253 h 1057504"/>
                <a:gd name="connsiteX13" fmla="*/ 730848 w 1004444"/>
                <a:gd name="connsiteY13" fmla="*/ 888121 h 1057504"/>
                <a:gd name="connsiteX14" fmla="*/ 523022 w 1004444"/>
                <a:gd name="connsiteY14" fmla="*/ 1057504 h 1057504"/>
                <a:gd name="connsiteX15" fmla="*/ 315196 w 1004444"/>
                <a:gd name="connsiteY15" fmla="*/ 888121 h 1057504"/>
                <a:gd name="connsiteX16" fmla="*/ 313174 w 1004444"/>
                <a:gd name="connsiteY16" fmla="*/ 868064 h 1057504"/>
                <a:gd name="connsiteX17" fmla="*/ 285075 w 1004444"/>
                <a:gd name="connsiteY17" fmla="*/ 884185 h 1057504"/>
                <a:gd name="connsiteX18" fmla="*/ 212136 w 1004444"/>
                <a:gd name="connsiteY18" fmla="*/ 897057 h 1057504"/>
                <a:gd name="connsiteX19" fmla="*/ 0 w 1004444"/>
                <a:gd name="connsiteY19" fmla="*/ 684921 h 1057504"/>
                <a:gd name="connsiteX20" fmla="*/ 62133 w 1004444"/>
                <a:gd name="connsiteY20" fmla="*/ 534918 h 1057504"/>
                <a:gd name="connsiteX21" fmla="*/ 97116 w 1004444"/>
                <a:gd name="connsiteY21" fmla="*/ 511332 h 1057504"/>
                <a:gd name="connsiteX22" fmla="*/ 51840 w 1004444"/>
                <a:gd name="connsiteY22" fmla="*/ 444178 h 1057504"/>
                <a:gd name="connsiteX23" fmla="*/ 35169 w 1004444"/>
                <a:gd name="connsiteY23" fmla="*/ 361605 h 1057504"/>
                <a:gd name="connsiteX24" fmla="*/ 247305 w 1004444"/>
                <a:gd name="connsiteY24" fmla="*/ 149469 h 1057504"/>
                <a:gd name="connsiteX25" fmla="*/ 290058 w 1004444"/>
                <a:gd name="connsiteY25" fmla="*/ 153779 h 1057504"/>
                <a:gd name="connsiteX26" fmla="*/ 322546 w 1004444"/>
                <a:gd name="connsiteY26" fmla="*/ 163864 h 1057504"/>
                <a:gd name="connsiteX27" fmla="*/ 333194 w 1004444"/>
                <a:gd name="connsiteY27" fmla="*/ 129563 h 1057504"/>
                <a:gd name="connsiteX28" fmla="*/ 528659 w 1004444"/>
                <a:gd name="connsiteY28" fmla="*/ 0 h 1057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4444" h="1057504">
                  <a:moveTo>
                    <a:pt x="528659" y="0"/>
                  </a:moveTo>
                  <a:cubicBezTo>
                    <a:pt x="616528" y="0"/>
                    <a:pt x="691920" y="53425"/>
                    <a:pt x="724124" y="129563"/>
                  </a:cubicBezTo>
                  <a:lnTo>
                    <a:pt x="725854" y="138131"/>
                  </a:lnTo>
                  <a:lnTo>
                    <a:pt x="732091" y="136195"/>
                  </a:lnTo>
                  <a:cubicBezTo>
                    <a:pt x="745901" y="133369"/>
                    <a:pt x="760199" y="131885"/>
                    <a:pt x="774844" y="131885"/>
                  </a:cubicBezTo>
                  <a:cubicBezTo>
                    <a:pt x="892003" y="131885"/>
                    <a:pt x="986980" y="226862"/>
                    <a:pt x="986980" y="344021"/>
                  </a:cubicBezTo>
                  <a:cubicBezTo>
                    <a:pt x="986980" y="402601"/>
                    <a:pt x="963236" y="455635"/>
                    <a:pt x="924847" y="494024"/>
                  </a:cubicBezTo>
                  <a:lnTo>
                    <a:pt x="910687" y="503570"/>
                  </a:lnTo>
                  <a:lnTo>
                    <a:pt x="942311" y="524891"/>
                  </a:lnTo>
                  <a:cubicBezTo>
                    <a:pt x="980700" y="563281"/>
                    <a:pt x="1004444" y="616315"/>
                    <a:pt x="1004444" y="674894"/>
                  </a:cubicBezTo>
                  <a:cubicBezTo>
                    <a:pt x="1004444" y="792053"/>
                    <a:pt x="909467" y="887030"/>
                    <a:pt x="792308" y="887030"/>
                  </a:cubicBezTo>
                  <a:cubicBezTo>
                    <a:pt x="777663" y="887030"/>
                    <a:pt x="763365" y="885546"/>
                    <a:pt x="749555" y="882720"/>
                  </a:cubicBezTo>
                  <a:lnTo>
                    <a:pt x="731944" y="877253"/>
                  </a:lnTo>
                  <a:lnTo>
                    <a:pt x="730848" y="888121"/>
                  </a:lnTo>
                  <a:cubicBezTo>
                    <a:pt x="711067" y="984787"/>
                    <a:pt x="625536" y="1057504"/>
                    <a:pt x="523022" y="1057504"/>
                  </a:cubicBezTo>
                  <a:cubicBezTo>
                    <a:pt x="420508" y="1057504"/>
                    <a:pt x="334977" y="984787"/>
                    <a:pt x="315196" y="888121"/>
                  </a:cubicBezTo>
                  <a:lnTo>
                    <a:pt x="313174" y="868064"/>
                  </a:lnTo>
                  <a:lnTo>
                    <a:pt x="285075" y="884185"/>
                  </a:lnTo>
                  <a:cubicBezTo>
                    <a:pt x="262332" y="892512"/>
                    <a:pt x="237764" y="897057"/>
                    <a:pt x="212136" y="897057"/>
                  </a:cubicBezTo>
                  <a:cubicBezTo>
                    <a:pt x="94977" y="897057"/>
                    <a:pt x="0" y="802080"/>
                    <a:pt x="0" y="684921"/>
                  </a:cubicBezTo>
                  <a:cubicBezTo>
                    <a:pt x="0" y="626342"/>
                    <a:pt x="23744" y="573308"/>
                    <a:pt x="62133" y="534918"/>
                  </a:cubicBezTo>
                  <a:lnTo>
                    <a:pt x="97116" y="511332"/>
                  </a:lnTo>
                  <a:lnTo>
                    <a:pt x="51840" y="444178"/>
                  </a:lnTo>
                  <a:cubicBezTo>
                    <a:pt x="41105" y="418798"/>
                    <a:pt x="35169" y="390895"/>
                    <a:pt x="35169" y="361605"/>
                  </a:cubicBezTo>
                  <a:cubicBezTo>
                    <a:pt x="35169" y="244446"/>
                    <a:pt x="130146" y="149469"/>
                    <a:pt x="247305" y="149469"/>
                  </a:cubicBezTo>
                  <a:cubicBezTo>
                    <a:pt x="261950" y="149469"/>
                    <a:pt x="276248" y="150953"/>
                    <a:pt x="290058" y="153779"/>
                  </a:cubicBezTo>
                  <a:lnTo>
                    <a:pt x="322546" y="163864"/>
                  </a:lnTo>
                  <a:lnTo>
                    <a:pt x="333194" y="129563"/>
                  </a:lnTo>
                  <a:cubicBezTo>
                    <a:pt x="365398" y="53425"/>
                    <a:pt x="440790" y="0"/>
                    <a:pt x="528659" y="0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50196"/>
              </a:schemeClr>
            </a:solidFill>
            <a:ln w="28575">
              <a:solidFill>
                <a:srgbClr val="BFBFBF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9DC1313F-759E-4F41-903B-726CA51C20E4}"/>
                </a:ext>
              </a:extLst>
            </p:cNvPr>
            <p:cNvGrpSpPr/>
            <p:nvPr/>
          </p:nvGrpSpPr>
          <p:grpSpPr>
            <a:xfrm flipH="1">
              <a:off x="-4400185" y="2681719"/>
              <a:ext cx="947238" cy="167255"/>
              <a:chOff x="8159621" y="5601846"/>
              <a:chExt cx="1325122" cy="241079"/>
            </a:xfrm>
          </p:grpSpPr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D822DD07-9850-46E6-972B-69261D5C447E}"/>
                  </a:ext>
                </a:extLst>
              </p:cNvPr>
              <p:cNvSpPr/>
              <p:nvPr/>
            </p:nvSpPr>
            <p:spPr bwMode="auto">
              <a:xfrm>
                <a:off x="8210566" y="5601846"/>
                <a:ext cx="1274177" cy="24107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04527C38-39B6-4D7E-9A95-D76FDCB3B158}"/>
                  </a:ext>
                </a:extLst>
              </p:cNvPr>
              <p:cNvSpPr/>
              <p:nvPr/>
            </p:nvSpPr>
            <p:spPr bwMode="auto">
              <a:xfrm>
                <a:off x="9051796" y="5601846"/>
                <a:ext cx="432947" cy="241079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B110CCD5-42DD-4503-A810-846005EF4C75}"/>
                  </a:ext>
                </a:extLst>
              </p:cNvPr>
              <p:cNvSpPr/>
              <p:nvPr/>
            </p:nvSpPr>
            <p:spPr bwMode="auto">
              <a:xfrm>
                <a:off x="8159621" y="5601846"/>
                <a:ext cx="84345" cy="241079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8F1CCB3A-B5D4-432C-83A0-15D6135BB99B}"/>
                </a:ext>
              </a:extLst>
            </p:cNvPr>
            <p:cNvSpPr/>
            <p:nvPr/>
          </p:nvSpPr>
          <p:spPr bwMode="auto">
            <a:xfrm>
              <a:off x="-3083727" y="2447090"/>
              <a:ext cx="190845" cy="192371"/>
            </a:xfrm>
            <a:custGeom>
              <a:avLst/>
              <a:gdLst>
                <a:gd name="connsiteX0" fmla="*/ 528659 w 1004444"/>
                <a:gd name="connsiteY0" fmla="*/ 0 h 1057504"/>
                <a:gd name="connsiteX1" fmla="*/ 724124 w 1004444"/>
                <a:gd name="connsiteY1" fmla="*/ 129563 h 1057504"/>
                <a:gd name="connsiteX2" fmla="*/ 725854 w 1004444"/>
                <a:gd name="connsiteY2" fmla="*/ 138131 h 1057504"/>
                <a:gd name="connsiteX3" fmla="*/ 732091 w 1004444"/>
                <a:gd name="connsiteY3" fmla="*/ 136195 h 1057504"/>
                <a:gd name="connsiteX4" fmla="*/ 774844 w 1004444"/>
                <a:gd name="connsiteY4" fmla="*/ 131885 h 1057504"/>
                <a:gd name="connsiteX5" fmla="*/ 986980 w 1004444"/>
                <a:gd name="connsiteY5" fmla="*/ 344021 h 1057504"/>
                <a:gd name="connsiteX6" fmla="*/ 924847 w 1004444"/>
                <a:gd name="connsiteY6" fmla="*/ 494024 h 1057504"/>
                <a:gd name="connsiteX7" fmla="*/ 910687 w 1004444"/>
                <a:gd name="connsiteY7" fmla="*/ 503570 h 1057504"/>
                <a:gd name="connsiteX8" fmla="*/ 942311 w 1004444"/>
                <a:gd name="connsiteY8" fmla="*/ 524891 h 1057504"/>
                <a:gd name="connsiteX9" fmla="*/ 1004444 w 1004444"/>
                <a:gd name="connsiteY9" fmla="*/ 674894 h 1057504"/>
                <a:gd name="connsiteX10" fmla="*/ 792308 w 1004444"/>
                <a:gd name="connsiteY10" fmla="*/ 887030 h 1057504"/>
                <a:gd name="connsiteX11" fmla="*/ 749555 w 1004444"/>
                <a:gd name="connsiteY11" fmla="*/ 882720 h 1057504"/>
                <a:gd name="connsiteX12" fmla="*/ 731944 w 1004444"/>
                <a:gd name="connsiteY12" fmla="*/ 877253 h 1057504"/>
                <a:gd name="connsiteX13" fmla="*/ 730848 w 1004444"/>
                <a:gd name="connsiteY13" fmla="*/ 888121 h 1057504"/>
                <a:gd name="connsiteX14" fmla="*/ 523022 w 1004444"/>
                <a:gd name="connsiteY14" fmla="*/ 1057504 h 1057504"/>
                <a:gd name="connsiteX15" fmla="*/ 315196 w 1004444"/>
                <a:gd name="connsiteY15" fmla="*/ 888121 h 1057504"/>
                <a:gd name="connsiteX16" fmla="*/ 313174 w 1004444"/>
                <a:gd name="connsiteY16" fmla="*/ 868064 h 1057504"/>
                <a:gd name="connsiteX17" fmla="*/ 285075 w 1004444"/>
                <a:gd name="connsiteY17" fmla="*/ 884185 h 1057504"/>
                <a:gd name="connsiteX18" fmla="*/ 212136 w 1004444"/>
                <a:gd name="connsiteY18" fmla="*/ 897057 h 1057504"/>
                <a:gd name="connsiteX19" fmla="*/ 0 w 1004444"/>
                <a:gd name="connsiteY19" fmla="*/ 684921 h 1057504"/>
                <a:gd name="connsiteX20" fmla="*/ 62133 w 1004444"/>
                <a:gd name="connsiteY20" fmla="*/ 534918 h 1057504"/>
                <a:gd name="connsiteX21" fmla="*/ 97116 w 1004444"/>
                <a:gd name="connsiteY21" fmla="*/ 511332 h 1057504"/>
                <a:gd name="connsiteX22" fmla="*/ 51840 w 1004444"/>
                <a:gd name="connsiteY22" fmla="*/ 444178 h 1057504"/>
                <a:gd name="connsiteX23" fmla="*/ 35169 w 1004444"/>
                <a:gd name="connsiteY23" fmla="*/ 361605 h 1057504"/>
                <a:gd name="connsiteX24" fmla="*/ 247305 w 1004444"/>
                <a:gd name="connsiteY24" fmla="*/ 149469 h 1057504"/>
                <a:gd name="connsiteX25" fmla="*/ 290058 w 1004444"/>
                <a:gd name="connsiteY25" fmla="*/ 153779 h 1057504"/>
                <a:gd name="connsiteX26" fmla="*/ 322546 w 1004444"/>
                <a:gd name="connsiteY26" fmla="*/ 163864 h 1057504"/>
                <a:gd name="connsiteX27" fmla="*/ 333194 w 1004444"/>
                <a:gd name="connsiteY27" fmla="*/ 129563 h 1057504"/>
                <a:gd name="connsiteX28" fmla="*/ 528659 w 1004444"/>
                <a:gd name="connsiteY28" fmla="*/ 0 h 1057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4444" h="1057504">
                  <a:moveTo>
                    <a:pt x="528659" y="0"/>
                  </a:moveTo>
                  <a:cubicBezTo>
                    <a:pt x="616528" y="0"/>
                    <a:pt x="691920" y="53425"/>
                    <a:pt x="724124" y="129563"/>
                  </a:cubicBezTo>
                  <a:lnTo>
                    <a:pt x="725854" y="138131"/>
                  </a:lnTo>
                  <a:lnTo>
                    <a:pt x="732091" y="136195"/>
                  </a:lnTo>
                  <a:cubicBezTo>
                    <a:pt x="745901" y="133369"/>
                    <a:pt x="760199" y="131885"/>
                    <a:pt x="774844" y="131885"/>
                  </a:cubicBezTo>
                  <a:cubicBezTo>
                    <a:pt x="892003" y="131885"/>
                    <a:pt x="986980" y="226862"/>
                    <a:pt x="986980" y="344021"/>
                  </a:cubicBezTo>
                  <a:cubicBezTo>
                    <a:pt x="986980" y="402601"/>
                    <a:pt x="963236" y="455635"/>
                    <a:pt x="924847" y="494024"/>
                  </a:cubicBezTo>
                  <a:lnTo>
                    <a:pt x="910687" y="503570"/>
                  </a:lnTo>
                  <a:lnTo>
                    <a:pt x="942311" y="524891"/>
                  </a:lnTo>
                  <a:cubicBezTo>
                    <a:pt x="980700" y="563281"/>
                    <a:pt x="1004444" y="616315"/>
                    <a:pt x="1004444" y="674894"/>
                  </a:cubicBezTo>
                  <a:cubicBezTo>
                    <a:pt x="1004444" y="792053"/>
                    <a:pt x="909467" y="887030"/>
                    <a:pt x="792308" y="887030"/>
                  </a:cubicBezTo>
                  <a:cubicBezTo>
                    <a:pt x="777663" y="887030"/>
                    <a:pt x="763365" y="885546"/>
                    <a:pt x="749555" y="882720"/>
                  </a:cubicBezTo>
                  <a:lnTo>
                    <a:pt x="731944" y="877253"/>
                  </a:lnTo>
                  <a:lnTo>
                    <a:pt x="730848" y="888121"/>
                  </a:lnTo>
                  <a:cubicBezTo>
                    <a:pt x="711067" y="984787"/>
                    <a:pt x="625536" y="1057504"/>
                    <a:pt x="523022" y="1057504"/>
                  </a:cubicBezTo>
                  <a:cubicBezTo>
                    <a:pt x="420508" y="1057504"/>
                    <a:pt x="334977" y="984787"/>
                    <a:pt x="315196" y="888121"/>
                  </a:cubicBezTo>
                  <a:lnTo>
                    <a:pt x="313174" y="868064"/>
                  </a:lnTo>
                  <a:lnTo>
                    <a:pt x="285075" y="884185"/>
                  </a:lnTo>
                  <a:cubicBezTo>
                    <a:pt x="262332" y="892512"/>
                    <a:pt x="237764" y="897057"/>
                    <a:pt x="212136" y="897057"/>
                  </a:cubicBezTo>
                  <a:cubicBezTo>
                    <a:pt x="94977" y="897057"/>
                    <a:pt x="0" y="802080"/>
                    <a:pt x="0" y="684921"/>
                  </a:cubicBezTo>
                  <a:cubicBezTo>
                    <a:pt x="0" y="626342"/>
                    <a:pt x="23744" y="573308"/>
                    <a:pt x="62133" y="534918"/>
                  </a:cubicBezTo>
                  <a:lnTo>
                    <a:pt x="97116" y="511332"/>
                  </a:lnTo>
                  <a:lnTo>
                    <a:pt x="51840" y="444178"/>
                  </a:lnTo>
                  <a:cubicBezTo>
                    <a:pt x="41105" y="418798"/>
                    <a:pt x="35169" y="390895"/>
                    <a:pt x="35169" y="361605"/>
                  </a:cubicBezTo>
                  <a:cubicBezTo>
                    <a:pt x="35169" y="244446"/>
                    <a:pt x="130146" y="149469"/>
                    <a:pt x="247305" y="149469"/>
                  </a:cubicBezTo>
                  <a:cubicBezTo>
                    <a:pt x="261950" y="149469"/>
                    <a:pt x="276248" y="150953"/>
                    <a:pt x="290058" y="153779"/>
                  </a:cubicBezTo>
                  <a:lnTo>
                    <a:pt x="322546" y="163864"/>
                  </a:lnTo>
                  <a:lnTo>
                    <a:pt x="333194" y="129563"/>
                  </a:lnTo>
                  <a:cubicBezTo>
                    <a:pt x="365398" y="53425"/>
                    <a:pt x="440790" y="0"/>
                    <a:pt x="528659" y="0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50196"/>
              </a:schemeClr>
            </a:solidFill>
            <a:ln w="28575">
              <a:solidFill>
                <a:srgbClr val="BFBFBF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3842490B-2CD5-489F-A2FC-48FB9F507D21}"/>
                </a:ext>
              </a:extLst>
            </p:cNvPr>
            <p:cNvSpPr/>
            <p:nvPr/>
          </p:nvSpPr>
          <p:spPr bwMode="auto">
            <a:xfrm>
              <a:off x="-3613916" y="943040"/>
              <a:ext cx="453949" cy="457578"/>
            </a:xfrm>
            <a:custGeom>
              <a:avLst/>
              <a:gdLst>
                <a:gd name="connsiteX0" fmla="*/ 528659 w 1004444"/>
                <a:gd name="connsiteY0" fmla="*/ 0 h 1057504"/>
                <a:gd name="connsiteX1" fmla="*/ 724124 w 1004444"/>
                <a:gd name="connsiteY1" fmla="*/ 129563 h 1057504"/>
                <a:gd name="connsiteX2" fmla="*/ 725854 w 1004444"/>
                <a:gd name="connsiteY2" fmla="*/ 138131 h 1057504"/>
                <a:gd name="connsiteX3" fmla="*/ 732091 w 1004444"/>
                <a:gd name="connsiteY3" fmla="*/ 136195 h 1057504"/>
                <a:gd name="connsiteX4" fmla="*/ 774844 w 1004444"/>
                <a:gd name="connsiteY4" fmla="*/ 131885 h 1057504"/>
                <a:gd name="connsiteX5" fmla="*/ 986980 w 1004444"/>
                <a:gd name="connsiteY5" fmla="*/ 344021 h 1057504"/>
                <a:gd name="connsiteX6" fmla="*/ 924847 w 1004444"/>
                <a:gd name="connsiteY6" fmla="*/ 494024 h 1057504"/>
                <a:gd name="connsiteX7" fmla="*/ 910687 w 1004444"/>
                <a:gd name="connsiteY7" fmla="*/ 503570 h 1057504"/>
                <a:gd name="connsiteX8" fmla="*/ 942311 w 1004444"/>
                <a:gd name="connsiteY8" fmla="*/ 524891 h 1057504"/>
                <a:gd name="connsiteX9" fmla="*/ 1004444 w 1004444"/>
                <a:gd name="connsiteY9" fmla="*/ 674894 h 1057504"/>
                <a:gd name="connsiteX10" fmla="*/ 792308 w 1004444"/>
                <a:gd name="connsiteY10" fmla="*/ 887030 h 1057504"/>
                <a:gd name="connsiteX11" fmla="*/ 749555 w 1004444"/>
                <a:gd name="connsiteY11" fmla="*/ 882720 h 1057504"/>
                <a:gd name="connsiteX12" fmla="*/ 731944 w 1004444"/>
                <a:gd name="connsiteY12" fmla="*/ 877253 h 1057504"/>
                <a:gd name="connsiteX13" fmla="*/ 730848 w 1004444"/>
                <a:gd name="connsiteY13" fmla="*/ 888121 h 1057504"/>
                <a:gd name="connsiteX14" fmla="*/ 523022 w 1004444"/>
                <a:gd name="connsiteY14" fmla="*/ 1057504 h 1057504"/>
                <a:gd name="connsiteX15" fmla="*/ 315196 w 1004444"/>
                <a:gd name="connsiteY15" fmla="*/ 888121 h 1057504"/>
                <a:gd name="connsiteX16" fmla="*/ 313174 w 1004444"/>
                <a:gd name="connsiteY16" fmla="*/ 868064 h 1057504"/>
                <a:gd name="connsiteX17" fmla="*/ 285075 w 1004444"/>
                <a:gd name="connsiteY17" fmla="*/ 884185 h 1057504"/>
                <a:gd name="connsiteX18" fmla="*/ 212136 w 1004444"/>
                <a:gd name="connsiteY18" fmla="*/ 897057 h 1057504"/>
                <a:gd name="connsiteX19" fmla="*/ 0 w 1004444"/>
                <a:gd name="connsiteY19" fmla="*/ 684921 h 1057504"/>
                <a:gd name="connsiteX20" fmla="*/ 62133 w 1004444"/>
                <a:gd name="connsiteY20" fmla="*/ 534918 h 1057504"/>
                <a:gd name="connsiteX21" fmla="*/ 97116 w 1004444"/>
                <a:gd name="connsiteY21" fmla="*/ 511332 h 1057504"/>
                <a:gd name="connsiteX22" fmla="*/ 51840 w 1004444"/>
                <a:gd name="connsiteY22" fmla="*/ 444178 h 1057504"/>
                <a:gd name="connsiteX23" fmla="*/ 35169 w 1004444"/>
                <a:gd name="connsiteY23" fmla="*/ 361605 h 1057504"/>
                <a:gd name="connsiteX24" fmla="*/ 247305 w 1004444"/>
                <a:gd name="connsiteY24" fmla="*/ 149469 h 1057504"/>
                <a:gd name="connsiteX25" fmla="*/ 290058 w 1004444"/>
                <a:gd name="connsiteY25" fmla="*/ 153779 h 1057504"/>
                <a:gd name="connsiteX26" fmla="*/ 322546 w 1004444"/>
                <a:gd name="connsiteY26" fmla="*/ 163864 h 1057504"/>
                <a:gd name="connsiteX27" fmla="*/ 333194 w 1004444"/>
                <a:gd name="connsiteY27" fmla="*/ 129563 h 1057504"/>
                <a:gd name="connsiteX28" fmla="*/ 528659 w 1004444"/>
                <a:gd name="connsiteY28" fmla="*/ 0 h 1057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4444" h="1057504">
                  <a:moveTo>
                    <a:pt x="528659" y="0"/>
                  </a:moveTo>
                  <a:cubicBezTo>
                    <a:pt x="616528" y="0"/>
                    <a:pt x="691920" y="53425"/>
                    <a:pt x="724124" y="129563"/>
                  </a:cubicBezTo>
                  <a:lnTo>
                    <a:pt x="725854" y="138131"/>
                  </a:lnTo>
                  <a:lnTo>
                    <a:pt x="732091" y="136195"/>
                  </a:lnTo>
                  <a:cubicBezTo>
                    <a:pt x="745901" y="133369"/>
                    <a:pt x="760199" y="131885"/>
                    <a:pt x="774844" y="131885"/>
                  </a:cubicBezTo>
                  <a:cubicBezTo>
                    <a:pt x="892003" y="131885"/>
                    <a:pt x="986980" y="226862"/>
                    <a:pt x="986980" y="344021"/>
                  </a:cubicBezTo>
                  <a:cubicBezTo>
                    <a:pt x="986980" y="402601"/>
                    <a:pt x="963236" y="455635"/>
                    <a:pt x="924847" y="494024"/>
                  </a:cubicBezTo>
                  <a:lnTo>
                    <a:pt x="910687" y="503570"/>
                  </a:lnTo>
                  <a:lnTo>
                    <a:pt x="942311" y="524891"/>
                  </a:lnTo>
                  <a:cubicBezTo>
                    <a:pt x="980700" y="563281"/>
                    <a:pt x="1004444" y="616315"/>
                    <a:pt x="1004444" y="674894"/>
                  </a:cubicBezTo>
                  <a:cubicBezTo>
                    <a:pt x="1004444" y="792053"/>
                    <a:pt x="909467" y="887030"/>
                    <a:pt x="792308" y="887030"/>
                  </a:cubicBezTo>
                  <a:cubicBezTo>
                    <a:pt x="777663" y="887030"/>
                    <a:pt x="763365" y="885546"/>
                    <a:pt x="749555" y="882720"/>
                  </a:cubicBezTo>
                  <a:lnTo>
                    <a:pt x="731944" y="877253"/>
                  </a:lnTo>
                  <a:lnTo>
                    <a:pt x="730848" y="888121"/>
                  </a:lnTo>
                  <a:cubicBezTo>
                    <a:pt x="711067" y="984787"/>
                    <a:pt x="625536" y="1057504"/>
                    <a:pt x="523022" y="1057504"/>
                  </a:cubicBezTo>
                  <a:cubicBezTo>
                    <a:pt x="420508" y="1057504"/>
                    <a:pt x="334977" y="984787"/>
                    <a:pt x="315196" y="888121"/>
                  </a:cubicBezTo>
                  <a:lnTo>
                    <a:pt x="313174" y="868064"/>
                  </a:lnTo>
                  <a:lnTo>
                    <a:pt x="285075" y="884185"/>
                  </a:lnTo>
                  <a:cubicBezTo>
                    <a:pt x="262332" y="892512"/>
                    <a:pt x="237764" y="897057"/>
                    <a:pt x="212136" y="897057"/>
                  </a:cubicBezTo>
                  <a:cubicBezTo>
                    <a:pt x="94977" y="897057"/>
                    <a:pt x="0" y="802080"/>
                    <a:pt x="0" y="684921"/>
                  </a:cubicBezTo>
                  <a:cubicBezTo>
                    <a:pt x="0" y="626342"/>
                    <a:pt x="23744" y="573308"/>
                    <a:pt x="62133" y="534918"/>
                  </a:cubicBezTo>
                  <a:lnTo>
                    <a:pt x="97116" y="511332"/>
                  </a:lnTo>
                  <a:lnTo>
                    <a:pt x="51840" y="444178"/>
                  </a:lnTo>
                  <a:cubicBezTo>
                    <a:pt x="41105" y="418798"/>
                    <a:pt x="35169" y="390895"/>
                    <a:pt x="35169" y="361605"/>
                  </a:cubicBezTo>
                  <a:cubicBezTo>
                    <a:pt x="35169" y="244446"/>
                    <a:pt x="130146" y="149469"/>
                    <a:pt x="247305" y="149469"/>
                  </a:cubicBezTo>
                  <a:cubicBezTo>
                    <a:pt x="261950" y="149469"/>
                    <a:pt x="276248" y="150953"/>
                    <a:pt x="290058" y="153779"/>
                  </a:cubicBezTo>
                  <a:lnTo>
                    <a:pt x="322546" y="163864"/>
                  </a:lnTo>
                  <a:lnTo>
                    <a:pt x="333194" y="129563"/>
                  </a:lnTo>
                  <a:cubicBezTo>
                    <a:pt x="365398" y="53425"/>
                    <a:pt x="440790" y="0"/>
                    <a:pt x="528659" y="0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50196"/>
              </a:schemeClr>
            </a:solidFill>
            <a:ln w="28575">
              <a:solidFill>
                <a:srgbClr val="BFBFBF">
                  <a:alpha val="50196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53FFE3-9466-4CC0-9578-1B82C565542C}"/>
              </a:ext>
            </a:extLst>
          </p:cNvPr>
          <p:cNvGrpSpPr/>
          <p:nvPr/>
        </p:nvGrpSpPr>
        <p:grpSpPr>
          <a:xfrm>
            <a:off x="3764140" y="3883794"/>
            <a:ext cx="2374900" cy="2374900"/>
            <a:chOff x="3764140" y="3883794"/>
            <a:chExt cx="2374900" cy="2374900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3017607C-2226-474E-9EFA-89A248123EAE}"/>
                </a:ext>
              </a:extLst>
            </p:cNvPr>
            <p:cNvGrpSpPr/>
            <p:nvPr/>
          </p:nvGrpSpPr>
          <p:grpSpPr>
            <a:xfrm>
              <a:off x="3851532" y="3929781"/>
              <a:ext cx="2282201" cy="2273300"/>
              <a:chOff x="-4803774" y="818431"/>
              <a:chExt cx="2282201" cy="2273300"/>
            </a:xfrm>
          </p:grpSpPr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124DE24C-583B-4B1B-AAE4-94695F1FBE07}"/>
                  </a:ext>
                </a:extLst>
              </p:cNvPr>
              <p:cNvSpPr/>
              <p:nvPr/>
            </p:nvSpPr>
            <p:spPr>
              <a:xfrm>
                <a:off x="-3572802" y="818431"/>
                <a:ext cx="1036637" cy="22733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4F056273-EB12-4A59-AA2B-463F4E04801E}"/>
                  </a:ext>
                </a:extLst>
              </p:cNvPr>
              <p:cNvGrpSpPr/>
              <p:nvPr/>
            </p:nvGrpSpPr>
            <p:grpSpPr>
              <a:xfrm>
                <a:off x="-4369763" y="1955080"/>
                <a:ext cx="1848190" cy="933859"/>
                <a:chOff x="-1321178" y="1955081"/>
                <a:chExt cx="1412175" cy="713548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C195B8D6-CB3C-41CC-8082-0C80051D0979}"/>
                    </a:ext>
                  </a:extLst>
                </p:cNvPr>
                <p:cNvGrpSpPr/>
                <p:nvPr/>
              </p:nvGrpSpPr>
              <p:grpSpPr>
                <a:xfrm>
                  <a:off x="-1302128" y="1955081"/>
                  <a:ext cx="1393125" cy="415098"/>
                  <a:chOff x="-3175000" y="-271463"/>
                  <a:chExt cx="1393125" cy="415098"/>
                </a:xfrm>
              </p:grpSpPr>
              <p:sp>
                <p:nvSpPr>
                  <p:cNvPr id="156" name="正方形/長方形 155">
                    <a:extLst>
                      <a:ext uri="{FF2B5EF4-FFF2-40B4-BE49-F238E27FC236}">
                        <a16:creationId xmlns:a16="http://schemas.microsoft.com/office/drawing/2014/main" id="{FBD61535-D952-4F1D-81D5-998A65A21F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175000" y="-268288"/>
                    <a:ext cx="1393125" cy="5873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7" name="グループ化 156">
                    <a:extLst>
                      <a:ext uri="{FF2B5EF4-FFF2-40B4-BE49-F238E27FC236}">
                        <a16:creationId xmlns:a16="http://schemas.microsoft.com/office/drawing/2014/main" id="{4AC0591A-CC7A-4CFC-AF24-2E0B40901820}"/>
                      </a:ext>
                    </a:extLst>
                  </p:cNvPr>
                  <p:cNvGrpSpPr/>
                  <p:nvPr/>
                </p:nvGrpSpPr>
                <p:grpSpPr>
                  <a:xfrm>
                    <a:off x="-3069173" y="-271463"/>
                    <a:ext cx="1192295" cy="415098"/>
                    <a:chOff x="-2481114" y="-271463"/>
                    <a:chExt cx="604236" cy="210365"/>
                  </a:xfrm>
                </p:grpSpPr>
                <p:sp>
                  <p:nvSpPr>
                    <p:cNvPr id="158" name="フリーフォーム: 図形 157">
                      <a:extLst>
                        <a:ext uri="{FF2B5EF4-FFF2-40B4-BE49-F238E27FC236}">
                          <a16:creationId xmlns:a16="http://schemas.microsoft.com/office/drawing/2014/main" id="{9AC31CB6-3D89-4B16-A278-5B05EF36F9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481114" y="-271463"/>
                      <a:ext cx="289911" cy="210365"/>
                    </a:xfrm>
                    <a:custGeom>
                      <a:avLst/>
                      <a:gdLst>
                        <a:gd name="connsiteX0" fmla="*/ 0 w 857102"/>
                        <a:gd name="connsiteY0" fmla="*/ 0 h 621931"/>
                        <a:gd name="connsiteX1" fmla="*/ 270677 w 857102"/>
                        <a:gd name="connsiteY1" fmla="*/ 0 h 621931"/>
                        <a:gd name="connsiteX2" fmla="*/ 272147 w 857102"/>
                        <a:gd name="connsiteY2" fmla="*/ 5241 h 621931"/>
                        <a:gd name="connsiteX3" fmla="*/ 404211 w 857102"/>
                        <a:gd name="connsiteY3" fmla="*/ 68264 h 621931"/>
                        <a:gd name="connsiteX4" fmla="*/ 536276 w 857102"/>
                        <a:gd name="connsiteY4" fmla="*/ 5241 h 621931"/>
                        <a:gd name="connsiteX5" fmla="*/ 537745 w 857102"/>
                        <a:gd name="connsiteY5" fmla="*/ 0 h 621931"/>
                        <a:gd name="connsiteX6" fmla="*/ 857102 w 857102"/>
                        <a:gd name="connsiteY6" fmla="*/ 0 h 621931"/>
                        <a:gd name="connsiteX7" fmla="*/ 857102 w 857102"/>
                        <a:gd name="connsiteY7" fmla="*/ 227264 h 621931"/>
                        <a:gd name="connsiteX8" fmla="*/ 712292 w 857102"/>
                        <a:gd name="connsiteY8" fmla="*/ 227264 h 621931"/>
                        <a:gd name="connsiteX9" fmla="*/ 758641 w 857102"/>
                        <a:gd name="connsiteY9" fmla="*/ 621931 h 621931"/>
                        <a:gd name="connsiteX10" fmla="*/ 98459 w 857102"/>
                        <a:gd name="connsiteY10" fmla="*/ 621931 h 621931"/>
                        <a:gd name="connsiteX11" fmla="*/ 144809 w 857102"/>
                        <a:gd name="connsiteY11" fmla="*/ 227264 h 621931"/>
                        <a:gd name="connsiteX12" fmla="*/ 0 w 857102"/>
                        <a:gd name="connsiteY12" fmla="*/ 227264 h 6219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57102" h="621931">
                          <a:moveTo>
                            <a:pt x="0" y="0"/>
                          </a:moveTo>
                          <a:lnTo>
                            <a:pt x="270677" y="0"/>
                          </a:lnTo>
                          <a:lnTo>
                            <a:pt x="272147" y="5241"/>
                          </a:lnTo>
                          <a:cubicBezTo>
                            <a:pt x="293905" y="42277"/>
                            <a:pt x="344843" y="68264"/>
                            <a:pt x="404211" y="68264"/>
                          </a:cubicBezTo>
                          <a:cubicBezTo>
                            <a:pt x="463580" y="68264"/>
                            <a:pt x="514517" y="42277"/>
                            <a:pt x="536276" y="5241"/>
                          </a:cubicBezTo>
                          <a:lnTo>
                            <a:pt x="537745" y="0"/>
                          </a:lnTo>
                          <a:lnTo>
                            <a:pt x="857102" y="0"/>
                          </a:lnTo>
                          <a:lnTo>
                            <a:pt x="857102" y="227264"/>
                          </a:lnTo>
                          <a:lnTo>
                            <a:pt x="712292" y="227264"/>
                          </a:lnTo>
                          <a:lnTo>
                            <a:pt x="758641" y="621931"/>
                          </a:lnTo>
                          <a:lnTo>
                            <a:pt x="98459" y="621931"/>
                          </a:lnTo>
                          <a:lnTo>
                            <a:pt x="144809" y="227264"/>
                          </a:lnTo>
                          <a:lnTo>
                            <a:pt x="0" y="227264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" name="フリーフォーム: 図形 158">
                      <a:extLst>
                        <a:ext uri="{FF2B5EF4-FFF2-40B4-BE49-F238E27FC236}">
                          <a16:creationId xmlns:a16="http://schemas.microsoft.com/office/drawing/2014/main" id="{D0007CC0-A1E9-4262-AB8E-034A9E8A4F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166789" y="-271463"/>
                      <a:ext cx="289911" cy="210365"/>
                    </a:xfrm>
                    <a:custGeom>
                      <a:avLst/>
                      <a:gdLst>
                        <a:gd name="connsiteX0" fmla="*/ 0 w 857102"/>
                        <a:gd name="connsiteY0" fmla="*/ 0 h 621931"/>
                        <a:gd name="connsiteX1" fmla="*/ 270677 w 857102"/>
                        <a:gd name="connsiteY1" fmla="*/ 0 h 621931"/>
                        <a:gd name="connsiteX2" fmla="*/ 272147 w 857102"/>
                        <a:gd name="connsiteY2" fmla="*/ 5241 h 621931"/>
                        <a:gd name="connsiteX3" fmla="*/ 404211 w 857102"/>
                        <a:gd name="connsiteY3" fmla="*/ 68264 h 621931"/>
                        <a:gd name="connsiteX4" fmla="*/ 536276 w 857102"/>
                        <a:gd name="connsiteY4" fmla="*/ 5241 h 621931"/>
                        <a:gd name="connsiteX5" fmla="*/ 537745 w 857102"/>
                        <a:gd name="connsiteY5" fmla="*/ 0 h 621931"/>
                        <a:gd name="connsiteX6" fmla="*/ 857102 w 857102"/>
                        <a:gd name="connsiteY6" fmla="*/ 0 h 621931"/>
                        <a:gd name="connsiteX7" fmla="*/ 857102 w 857102"/>
                        <a:gd name="connsiteY7" fmla="*/ 227264 h 621931"/>
                        <a:gd name="connsiteX8" fmla="*/ 712292 w 857102"/>
                        <a:gd name="connsiteY8" fmla="*/ 227264 h 621931"/>
                        <a:gd name="connsiteX9" fmla="*/ 758641 w 857102"/>
                        <a:gd name="connsiteY9" fmla="*/ 621931 h 621931"/>
                        <a:gd name="connsiteX10" fmla="*/ 98459 w 857102"/>
                        <a:gd name="connsiteY10" fmla="*/ 621931 h 621931"/>
                        <a:gd name="connsiteX11" fmla="*/ 144809 w 857102"/>
                        <a:gd name="connsiteY11" fmla="*/ 227264 h 621931"/>
                        <a:gd name="connsiteX12" fmla="*/ 0 w 857102"/>
                        <a:gd name="connsiteY12" fmla="*/ 227264 h 6219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57102" h="621931">
                          <a:moveTo>
                            <a:pt x="0" y="0"/>
                          </a:moveTo>
                          <a:lnTo>
                            <a:pt x="270677" y="0"/>
                          </a:lnTo>
                          <a:lnTo>
                            <a:pt x="272147" y="5241"/>
                          </a:lnTo>
                          <a:cubicBezTo>
                            <a:pt x="293905" y="42277"/>
                            <a:pt x="344843" y="68264"/>
                            <a:pt x="404211" y="68264"/>
                          </a:cubicBezTo>
                          <a:cubicBezTo>
                            <a:pt x="463580" y="68264"/>
                            <a:pt x="514517" y="42277"/>
                            <a:pt x="536276" y="5241"/>
                          </a:cubicBezTo>
                          <a:lnTo>
                            <a:pt x="537745" y="0"/>
                          </a:lnTo>
                          <a:lnTo>
                            <a:pt x="857102" y="0"/>
                          </a:lnTo>
                          <a:lnTo>
                            <a:pt x="857102" y="227264"/>
                          </a:lnTo>
                          <a:lnTo>
                            <a:pt x="712292" y="227264"/>
                          </a:lnTo>
                          <a:lnTo>
                            <a:pt x="758641" y="621931"/>
                          </a:lnTo>
                          <a:lnTo>
                            <a:pt x="98459" y="621931"/>
                          </a:lnTo>
                          <a:lnTo>
                            <a:pt x="144809" y="227264"/>
                          </a:lnTo>
                          <a:lnTo>
                            <a:pt x="0" y="227264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CF0A8D33-0D0E-4951-8F3D-3B8E26D51916}"/>
                    </a:ext>
                  </a:extLst>
                </p:cNvPr>
                <p:cNvGrpSpPr/>
                <p:nvPr/>
              </p:nvGrpSpPr>
              <p:grpSpPr>
                <a:xfrm>
                  <a:off x="-1321178" y="2253531"/>
                  <a:ext cx="1393125" cy="415098"/>
                  <a:chOff x="-3175000" y="-271463"/>
                  <a:chExt cx="1393125" cy="415098"/>
                </a:xfrm>
              </p:grpSpPr>
              <p:sp>
                <p:nvSpPr>
                  <p:cNvPr id="152" name="正方形/長方形 151">
                    <a:extLst>
                      <a:ext uri="{FF2B5EF4-FFF2-40B4-BE49-F238E27FC236}">
                        <a16:creationId xmlns:a16="http://schemas.microsoft.com/office/drawing/2014/main" id="{E7B4A83A-6A21-430C-AD48-670116F6E5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175000" y="-268288"/>
                    <a:ext cx="1393125" cy="5873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3" name="グループ化 152">
                    <a:extLst>
                      <a:ext uri="{FF2B5EF4-FFF2-40B4-BE49-F238E27FC236}">
                        <a16:creationId xmlns:a16="http://schemas.microsoft.com/office/drawing/2014/main" id="{09FD1840-6D8D-4BC3-9CDB-587879D3099E}"/>
                      </a:ext>
                    </a:extLst>
                  </p:cNvPr>
                  <p:cNvGrpSpPr/>
                  <p:nvPr/>
                </p:nvGrpSpPr>
                <p:grpSpPr>
                  <a:xfrm>
                    <a:off x="-3069173" y="-271463"/>
                    <a:ext cx="1192295" cy="415098"/>
                    <a:chOff x="-2481114" y="-271463"/>
                    <a:chExt cx="604236" cy="210365"/>
                  </a:xfrm>
                </p:grpSpPr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624C8BD5-0C3A-4E6C-B1D3-C5740F4639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481114" y="-271463"/>
                      <a:ext cx="289911" cy="210365"/>
                    </a:xfrm>
                    <a:custGeom>
                      <a:avLst/>
                      <a:gdLst>
                        <a:gd name="connsiteX0" fmla="*/ 0 w 857102"/>
                        <a:gd name="connsiteY0" fmla="*/ 0 h 621931"/>
                        <a:gd name="connsiteX1" fmla="*/ 270677 w 857102"/>
                        <a:gd name="connsiteY1" fmla="*/ 0 h 621931"/>
                        <a:gd name="connsiteX2" fmla="*/ 272147 w 857102"/>
                        <a:gd name="connsiteY2" fmla="*/ 5241 h 621931"/>
                        <a:gd name="connsiteX3" fmla="*/ 404211 w 857102"/>
                        <a:gd name="connsiteY3" fmla="*/ 68264 h 621931"/>
                        <a:gd name="connsiteX4" fmla="*/ 536276 w 857102"/>
                        <a:gd name="connsiteY4" fmla="*/ 5241 h 621931"/>
                        <a:gd name="connsiteX5" fmla="*/ 537745 w 857102"/>
                        <a:gd name="connsiteY5" fmla="*/ 0 h 621931"/>
                        <a:gd name="connsiteX6" fmla="*/ 857102 w 857102"/>
                        <a:gd name="connsiteY6" fmla="*/ 0 h 621931"/>
                        <a:gd name="connsiteX7" fmla="*/ 857102 w 857102"/>
                        <a:gd name="connsiteY7" fmla="*/ 227264 h 621931"/>
                        <a:gd name="connsiteX8" fmla="*/ 712292 w 857102"/>
                        <a:gd name="connsiteY8" fmla="*/ 227264 h 621931"/>
                        <a:gd name="connsiteX9" fmla="*/ 758641 w 857102"/>
                        <a:gd name="connsiteY9" fmla="*/ 621931 h 621931"/>
                        <a:gd name="connsiteX10" fmla="*/ 98459 w 857102"/>
                        <a:gd name="connsiteY10" fmla="*/ 621931 h 621931"/>
                        <a:gd name="connsiteX11" fmla="*/ 144809 w 857102"/>
                        <a:gd name="connsiteY11" fmla="*/ 227264 h 621931"/>
                        <a:gd name="connsiteX12" fmla="*/ 0 w 857102"/>
                        <a:gd name="connsiteY12" fmla="*/ 227264 h 6219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57102" h="621931">
                          <a:moveTo>
                            <a:pt x="0" y="0"/>
                          </a:moveTo>
                          <a:lnTo>
                            <a:pt x="270677" y="0"/>
                          </a:lnTo>
                          <a:lnTo>
                            <a:pt x="272147" y="5241"/>
                          </a:lnTo>
                          <a:cubicBezTo>
                            <a:pt x="293905" y="42277"/>
                            <a:pt x="344843" y="68264"/>
                            <a:pt x="404211" y="68264"/>
                          </a:cubicBezTo>
                          <a:cubicBezTo>
                            <a:pt x="463580" y="68264"/>
                            <a:pt x="514517" y="42277"/>
                            <a:pt x="536276" y="5241"/>
                          </a:cubicBezTo>
                          <a:lnTo>
                            <a:pt x="537745" y="0"/>
                          </a:lnTo>
                          <a:lnTo>
                            <a:pt x="857102" y="0"/>
                          </a:lnTo>
                          <a:lnTo>
                            <a:pt x="857102" y="227264"/>
                          </a:lnTo>
                          <a:lnTo>
                            <a:pt x="712292" y="227264"/>
                          </a:lnTo>
                          <a:lnTo>
                            <a:pt x="758641" y="621931"/>
                          </a:lnTo>
                          <a:lnTo>
                            <a:pt x="98459" y="621931"/>
                          </a:lnTo>
                          <a:lnTo>
                            <a:pt x="144809" y="227264"/>
                          </a:lnTo>
                          <a:lnTo>
                            <a:pt x="0" y="227264"/>
                          </a:ln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F9602245-C642-449F-B30A-E4733B74E3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166789" y="-271463"/>
                      <a:ext cx="289911" cy="210365"/>
                    </a:xfrm>
                    <a:custGeom>
                      <a:avLst/>
                      <a:gdLst>
                        <a:gd name="connsiteX0" fmla="*/ 0 w 857102"/>
                        <a:gd name="connsiteY0" fmla="*/ 0 h 621931"/>
                        <a:gd name="connsiteX1" fmla="*/ 270677 w 857102"/>
                        <a:gd name="connsiteY1" fmla="*/ 0 h 621931"/>
                        <a:gd name="connsiteX2" fmla="*/ 272147 w 857102"/>
                        <a:gd name="connsiteY2" fmla="*/ 5241 h 621931"/>
                        <a:gd name="connsiteX3" fmla="*/ 404211 w 857102"/>
                        <a:gd name="connsiteY3" fmla="*/ 68264 h 621931"/>
                        <a:gd name="connsiteX4" fmla="*/ 536276 w 857102"/>
                        <a:gd name="connsiteY4" fmla="*/ 5241 h 621931"/>
                        <a:gd name="connsiteX5" fmla="*/ 537745 w 857102"/>
                        <a:gd name="connsiteY5" fmla="*/ 0 h 621931"/>
                        <a:gd name="connsiteX6" fmla="*/ 857102 w 857102"/>
                        <a:gd name="connsiteY6" fmla="*/ 0 h 621931"/>
                        <a:gd name="connsiteX7" fmla="*/ 857102 w 857102"/>
                        <a:gd name="connsiteY7" fmla="*/ 227264 h 621931"/>
                        <a:gd name="connsiteX8" fmla="*/ 712292 w 857102"/>
                        <a:gd name="connsiteY8" fmla="*/ 227264 h 621931"/>
                        <a:gd name="connsiteX9" fmla="*/ 758641 w 857102"/>
                        <a:gd name="connsiteY9" fmla="*/ 621931 h 621931"/>
                        <a:gd name="connsiteX10" fmla="*/ 98459 w 857102"/>
                        <a:gd name="connsiteY10" fmla="*/ 621931 h 621931"/>
                        <a:gd name="connsiteX11" fmla="*/ 144809 w 857102"/>
                        <a:gd name="connsiteY11" fmla="*/ 227264 h 621931"/>
                        <a:gd name="connsiteX12" fmla="*/ 0 w 857102"/>
                        <a:gd name="connsiteY12" fmla="*/ 227264 h 6219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857102" h="621931">
                          <a:moveTo>
                            <a:pt x="0" y="0"/>
                          </a:moveTo>
                          <a:lnTo>
                            <a:pt x="270677" y="0"/>
                          </a:lnTo>
                          <a:lnTo>
                            <a:pt x="272147" y="5241"/>
                          </a:lnTo>
                          <a:cubicBezTo>
                            <a:pt x="293905" y="42277"/>
                            <a:pt x="344843" y="68264"/>
                            <a:pt x="404211" y="68264"/>
                          </a:cubicBezTo>
                          <a:cubicBezTo>
                            <a:pt x="463580" y="68264"/>
                            <a:pt x="514517" y="42277"/>
                            <a:pt x="536276" y="5241"/>
                          </a:cubicBezTo>
                          <a:lnTo>
                            <a:pt x="537745" y="0"/>
                          </a:lnTo>
                          <a:lnTo>
                            <a:pt x="857102" y="0"/>
                          </a:lnTo>
                          <a:lnTo>
                            <a:pt x="857102" y="227264"/>
                          </a:lnTo>
                          <a:lnTo>
                            <a:pt x="712292" y="227264"/>
                          </a:lnTo>
                          <a:lnTo>
                            <a:pt x="758641" y="621931"/>
                          </a:lnTo>
                          <a:lnTo>
                            <a:pt x="98459" y="621931"/>
                          </a:lnTo>
                          <a:lnTo>
                            <a:pt x="144809" y="227264"/>
                          </a:lnTo>
                          <a:lnTo>
                            <a:pt x="0" y="227264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34" name="フレーム 133">
                <a:extLst>
                  <a:ext uri="{FF2B5EF4-FFF2-40B4-BE49-F238E27FC236}">
                    <a16:creationId xmlns:a16="http://schemas.microsoft.com/office/drawing/2014/main" id="{C5BBC0F2-F311-47AB-9409-D46F122F8B90}"/>
                  </a:ext>
                </a:extLst>
              </p:cNvPr>
              <p:cNvSpPr/>
              <p:nvPr/>
            </p:nvSpPr>
            <p:spPr>
              <a:xfrm>
                <a:off x="-4689474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DE4BEFB1-F212-4C1A-94F5-FE4B0DF282E1}"/>
                  </a:ext>
                </a:extLst>
              </p:cNvPr>
              <p:cNvSpPr/>
              <p:nvPr/>
            </p:nvSpPr>
            <p:spPr>
              <a:xfrm>
                <a:off x="-4734852" y="888281"/>
                <a:ext cx="1038226" cy="211455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0053F9D6-FB08-4B56-B26C-DDE7A9447AE8}"/>
                  </a:ext>
                </a:extLst>
              </p:cNvPr>
              <p:cNvSpPr/>
              <p:nvPr/>
            </p:nvSpPr>
            <p:spPr>
              <a:xfrm>
                <a:off x="-3682606" y="1847131"/>
                <a:ext cx="109804" cy="1968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レーム 136">
                <a:extLst>
                  <a:ext uri="{FF2B5EF4-FFF2-40B4-BE49-F238E27FC236}">
                    <a16:creationId xmlns:a16="http://schemas.microsoft.com/office/drawing/2014/main" id="{4B327859-3156-425C-B5E7-88EAE30F9A2D}"/>
                  </a:ext>
                </a:extLst>
              </p:cNvPr>
              <p:cNvSpPr/>
              <p:nvPr/>
            </p:nvSpPr>
            <p:spPr>
              <a:xfrm>
                <a:off x="-4803774" y="818431"/>
                <a:ext cx="1161782" cy="2254250"/>
              </a:xfrm>
              <a:prstGeom prst="frame">
                <a:avLst>
                  <a:gd name="adj1" fmla="val 974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斜め縞 138">
                <a:extLst>
                  <a:ext uri="{FF2B5EF4-FFF2-40B4-BE49-F238E27FC236}">
                    <a16:creationId xmlns:a16="http://schemas.microsoft.com/office/drawing/2014/main" id="{488A30AC-0D46-4164-A23A-A2B372A8E0BB}"/>
                  </a:ext>
                </a:extLst>
              </p:cNvPr>
              <p:cNvSpPr/>
              <p:nvPr/>
            </p:nvSpPr>
            <p:spPr>
              <a:xfrm>
                <a:off x="-4644498" y="976388"/>
                <a:ext cx="203993" cy="203993"/>
              </a:xfrm>
              <a:prstGeom prst="diagStripe">
                <a:avLst>
                  <a:gd name="adj" fmla="val 683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斜め縞 139">
                <a:extLst>
                  <a:ext uri="{FF2B5EF4-FFF2-40B4-BE49-F238E27FC236}">
                    <a16:creationId xmlns:a16="http://schemas.microsoft.com/office/drawing/2014/main" id="{2C62FAA4-88EB-4C2F-B9EB-A68E4A1454EC}"/>
                  </a:ext>
                </a:extLst>
              </p:cNvPr>
              <p:cNvSpPr/>
              <p:nvPr/>
            </p:nvSpPr>
            <p:spPr>
              <a:xfrm>
                <a:off x="-4644498" y="976388"/>
                <a:ext cx="330199" cy="330199"/>
              </a:xfrm>
              <a:prstGeom prst="diagStripe">
                <a:avLst>
                  <a:gd name="adj" fmla="val 809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F9021CC5-9158-468F-9C68-AAA2A3CA0B57}"/>
                  </a:ext>
                </a:extLst>
              </p:cNvPr>
              <p:cNvSpPr/>
              <p:nvPr/>
            </p:nvSpPr>
            <p:spPr bwMode="auto">
              <a:xfrm>
                <a:off x="-3068430" y="1863640"/>
                <a:ext cx="379118" cy="382149"/>
              </a:xfrm>
              <a:custGeom>
                <a:avLst/>
                <a:gdLst>
                  <a:gd name="connsiteX0" fmla="*/ 528659 w 1004444"/>
                  <a:gd name="connsiteY0" fmla="*/ 0 h 1057504"/>
                  <a:gd name="connsiteX1" fmla="*/ 724124 w 1004444"/>
                  <a:gd name="connsiteY1" fmla="*/ 129563 h 1057504"/>
                  <a:gd name="connsiteX2" fmla="*/ 725854 w 1004444"/>
                  <a:gd name="connsiteY2" fmla="*/ 138131 h 1057504"/>
                  <a:gd name="connsiteX3" fmla="*/ 732091 w 1004444"/>
                  <a:gd name="connsiteY3" fmla="*/ 136195 h 1057504"/>
                  <a:gd name="connsiteX4" fmla="*/ 774844 w 1004444"/>
                  <a:gd name="connsiteY4" fmla="*/ 131885 h 1057504"/>
                  <a:gd name="connsiteX5" fmla="*/ 986980 w 1004444"/>
                  <a:gd name="connsiteY5" fmla="*/ 344021 h 1057504"/>
                  <a:gd name="connsiteX6" fmla="*/ 924847 w 1004444"/>
                  <a:gd name="connsiteY6" fmla="*/ 494024 h 1057504"/>
                  <a:gd name="connsiteX7" fmla="*/ 910687 w 1004444"/>
                  <a:gd name="connsiteY7" fmla="*/ 503570 h 1057504"/>
                  <a:gd name="connsiteX8" fmla="*/ 942311 w 1004444"/>
                  <a:gd name="connsiteY8" fmla="*/ 524891 h 1057504"/>
                  <a:gd name="connsiteX9" fmla="*/ 1004444 w 1004444"/>
                  <a:gd name="connsiteY9" fmla="*/ 674894 h 1057504"/>
                  <a:gd name="connsiteX10" fmla="*/ 792308 w 1004444"/>
                  <a:gd name="connsiteY10" fmla="*/ 887030 h 1057504"/>
                  <a:gd name="connsiteX11" fmla="*/ 749555 w 1004444"/>
                  <a:gd name="connsiteY11" fmla="*/ 882720 h 1057504"/>
                  <a:gd name="connsiteX12" fmla="*/ 731944 w 1004444"/>
                  <a:gd name="connsiteY12" fmla="*/ 877253 h 1057504"/>
                  <a:gd name="connsiteX13" fmla="*/ 730848 w 1004444"/>
                  <a:gd name="connsiteY13" fmla="*/ 888121 h 1057504"/>
                  <a:gd name="connsiteX14" fmla="*/ 523022 w 1004444"/>
                  <a:gd name="connsiteY14" fmla="*/ 1057504 h 1057504"/>
                  <a:gd name="connsiteX15" fmla="*/ 315196 w 1004444"/>
                  <a:gd name="connsiteY15" fmla="*/ 888121 h 1057504"/>
                  <a:gd name="connsiteX16" fmla="*/ 313174 w 1004444"/>
                  <a:gd name="connsiteY16" fmla="*/ 868064 h 1057504"/>
                  <a:gd name="connsiteX17" fmla="*/ 285075 w 1004444"/>
                  <a:gd name="connsiteY17" fmla="*/ 884185 h 1057504"/>
                  <a:gd name="connsiteX18" fmla="*/ 212136 w 1004444"/>
                  <a:gd name="connsiteY18" fmla="*/ 897057 h 1057504"/>
                  <a:gd name="connsiteX19" fmla="*/ 0 w 1004444"/>
                  <a:gd name="connsiteY19" fmla="*/ 684921 h 1057504"/>
                  <a:gd name="connsiteX20" fmla="*/ 62133 w 1004444"/>
                  <a:gd name="connsiteY20" fmla="*/ 534918 h 1057504"/>
                  <a:gd name="connsiteX21" fmla="*/ 97116 w 1004444"/>
                  <a:gd name="connsiteY21" fmla="*/ 511332 h 1057504"/>
                  <a:gd name="connsiteX22" fmla="*/ 51840 w 1004444"/>
                  <a:gd name="connsiteY22" fmla="*/ 444178 h 1057504"/>
                  <a:gd name="connsiteX23" fmla="*/ 35169 w 1004444"/>
                  <a:gd name="connsiteY23" fmla="*/ 361605 h 1057504"/>
                  <a:gd name="connsiteX24" fmla="*/ 247305 w 1004444"/>
                  <a:gd name="connsiteY24" fmla="*/ 149469 h 1057504"/>
                  <a:gd name="connsiteX25" fmla="*/ 290058 w 1004444"/>
                  <a:gd name="connsiteY25" fmla="*/ 153779 h 1057504"/>
                  <a:gd name="connsiteX26" fmla="*/ 322546 w 1004444"/>
                  <a:gd name="connsiteY26" fmla="*/ 163864 h 1057504"/>
                  <a:gd name="connsiteX27" fmla="*/ 333194 w 1004444"/>
                  <a:gd name="connsiteY27" fmla="*/ 129563 h 1057504"/>
                  <a:gd name="connsiteX28" fmla="*/ 528659 w 1004444"/>
                  <a:gd name="connsiteY28" fmla="*/ 0 h 105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4444" h="1057504">
                    <a:moveTo>
                      <a:pt x="528659" y="0"/>
                    </a:moveTo>
                    <a:cubicBezTo>
                      <a:pt x="616528" y="0"/>
                      <a:pt x="691920" y="53425"/>
                      <a:pt x="724124" y="129563"/>
                    </a:cubicBezTo>
                    <a:lnTo>
                      <a:pt x="725854" y="138131"/>
                    </a:lnTo>
                    <a:lnTo>
                      <a:pt x="732091" y="136195"/>
                    </a:lnTo>
                    <a:cubicBezTo>
                      <a:pt x="745901" y="133369"/>
                      <a:pt x="760199" y="131885"/>
                      <a:pt x="774844" y="131885"/>
                    </a:cubicBezTo>
                    <a:cubicBezTo>
                      <a:pt x="892003" y="131885"/>
                      <a:pt x="986980" y="226862"/>
                      <a:pt x="986980" y="344021"/>
                    </a:cubicBezTo>
                    <a:cubicBezTo>
                      <a:pt x="986980" y="402601"/>
                      <a:pt x="963236" y="455635"/>
                      <a:pt x="924847" y="494024"/>
                    </a:cubicBezTo>
                    <a:lnTo>
                      <a:pt x="910687" y="503570"/>
                    </a:lnTo>
                    <a:lnTo>
                      <a:pt x="942311" y="524891"/>
                    </a:lnTo>
                    <a:cubicBezTo>
                      <a:pt x="980700" y="563281"/>
                      <a:pt x="1004444" y="616315"/>
                      <a:pt x="1004444" y="674894"/>
                    </a:cubicBezTo>
                    <a:cubicBezTo>
                      <a:pt x="1004444" y="792053"/>
                      <a:pt x="909467" y="887030"/>
                      <a:pt x="792308" y="887030"/>
                    </a:cubicBezTo>
                    <a:cubicBezTo>
                      <a:pt x="777663" y="887030"/>
                      <a:pt x="763365" y="885546"/>
                      <a:pt x="749555" y="882720"/>
                    </a:cubicBezTo>
                    <a:lnTo>
                      <a:pt x="731944" y="877253"/>
                    </a:lnTo>
                    <a:lnTo>
                      <a:pt x="730848" y="888121"/>
                    </a:lnTo>
                    <a:cubicBezTo>
                      <a:pt x="711067" y="984787"/>
                      <a:pt x="625536" y="1057504"/>
                      <a:pt x="523022" y="1057504"/>
                    </a:cubicBezTo>
                    <a:cubicBezTo>
                      <a:pt x="420508" y="1057504"/>
                      <a:pt x="334977" y="984787"/>
                      <a:pt x="315196" y="888121"/>
                    </a:cubicBezTo>
                    <a:lnTo>
                      <a:pt x="313174" y="868064"/>
                    </a:lnTo>
                    <a:lnTo>
                      <a:pt x="285075" y="884185"/>
                    </a:lnTo>
                    <a:cubicBezTo>
                      <a:pt x="262332" y="892512"/>
                      <a:pt x="237764" y="897057"/>
                      <a:pt x="212136" y="897057"/>
                    </a:cubicBezTo>
                    <a:cubicBezTo>
                      <a:pt x="94977" y="897057"/>
                      <a:pt x="0" y="802080"/>
                      <a:pt x="0" y="684921"/>
                    </a:cubicBezTo>
                    <a:cubicBezTo>
                      <a:pt x="0" y="626342"/>
                      <a:pt x="23744" y="573308"/>
                      <a:pt x="62133" y="534918"/>
                    </a:cubicBezTo>
                    <a:lnTo>
                      <a:pt x="97116" y="511332"/>
                    </a:lnTo>
                    <a:lnTo>
                      <a:pt x="51840" y="444178"/>
                    </a:lnTo>
                    <a:cubicBezTo>
                      <a:pt x="41105" y="418798"/>
                      <a:pt x="35169" y="390895"/>
                      <a:pt x="35169" y="361605"/>
                    </a:cubicBezTo>
                    <a:cubicBezTo>
                      <a:pt x="35169" y="244446"/>
                      <a:pt x="130146" y="149469"/>
                      <a:pt x="247305" y="149469"/>
                    </a:cubicBezTo>
                    <a:cubicBezTo>
                      <a:pt x="261950" y="149469"/>
                      <a:pt x="276248" y="150953"/>
                      <a:pt x="290058" y="153779"/>
                    </a:cubicBezTo>
                    <a:lnTo>
                      <a:pt x="322546" y="163864"/>
                    </a:lnTo>
                    <a:lnTo>
                      <a:pt x="333194" y="129563"/>
                    </a:lnTo>
                    <a:cubicBezTo>
                      <a:pt x="365398" y="53425"/>
                      <a:pt x="440790" y="0"/>
                      <a:pt x="52865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50196"/>
                </a:schemeClr>
              </a:solidFill>
              <a:ln w="28575">
                <a:solidFill>
                  <a:srgbClr val="BFBFB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5F88B7C1-1CA7-4F52-A469-519257B89C8D}"/>
                  </a:ext>
                </a:extLst>
              </p:cNvPr>
              <p:cNvSpPr/>
              <p:nvPr/>
            </p:nvSpPr>
            <p:spPr bwMode="auto">
              <a:xfrm>
                <a:off x="-3074411" y="1395209"/>
                <a:ext cx="380436" cy="383477"/>
              </a:xfrm>
              <a:custGeom>
                <a:avLst/>
                <a:gdLst>
                  <a:gd name="connsiteX0" fmla="*/ 528659 w 1004444"/>
                  <a:gd name="connsiteY0" fmla="*/ 0 h 1057504"/>
                  <a:gd name="connsiteX1" fmla="*/ 724124 w 1004444"/>
                  <a:gd name="connsiteY1" fmla="*/ 129563 h 1057504"/>
                  <a:gd name="connsiteX2" fmla="*/ 725854 w 1004444"/>
                  <a:gd name="connsiteY2" fmla="*/ 138131 h 1057504"/>
                  <a:gd name="connsiteX3" fmla="*/ 732091 w 1004444"/>
                  <a:gd name="connsiteY3" fmla="*/ 136195 h 1057504"/>
                  <a:gd name="connsiteX4" fmla="*/ 774844 w 1004444"/>
                  <a:gd name="connsiteY4" fmla="*/ 131885 h 1057504"/>
                  <a:gd name="connsiteX5" fmla="*/ 986980 w 1004444"/>
                  <a:gd name="connsiteY5" fmla="*/ 344021 h 1057504"/>
                  <a:gd name="connsiteX6" fmla="*/ 924847 w 1004444"/>
                  <a:gd name="connsiteY6" fmla="*/ 494024 h 1057504"/>
                  <a:gd name="connsiteX7" fmla="*/ 910687 w 1004444"/>
                  <a:gd name="connsiteY7" fmla="*/ 503570 h 1057504"/>
                  <a:gd name="connsiteX8" fmla="*/ 942311 w 1004444"/>
                  <a:gd name="connsiteY8" fmla="*/ 524891 h 1057504"/>
                  <a:gd name="connsiteX9" fmla="*/ 1004444 w 1004444"/>
                  <a:gd name="connsiteY9" fmla="*/ 674894 h 1057504"/>
                  <a:gd name="connsiteX10" fmla="*/ 792308 w 1004444"/>
                  <a:gd name="connsiteY10" fmla="*/ 887030 h 1057504"/>
                  <a:gd name="connsiteX11" fmla="*/ 749555 w 1004444"/>
                  <a:gd name="connsiteY11" fmla="*/ 882720 h 1057504"/>
                  <a:gd name="connsiteX12" fmla="*/ 731944 w 1004444"/>
                  <a:gd name="connsiteY12" fmla="*/ 877253 h 1057504"/>
                  <a:gd name="connsiteX13" fmla="*/ 730848 w 1004444"/>
                  <a:gd name="connsiteY13" fmla="*/ 888121 h 1057504"/>
                  <a:gd name="connsiteX14" fmla="*/ 523022 w 1004444"/>
                  <a:gd name="connsiteY14" fmla="*/ 1057504 h 1057504"/>
                  <a:gd name="connsiteX15" fmla="*/ 315196 w 1004444"/>
                  <a:gd name="connsiteY15" fmla="*/ 888121 h 1057504"/>
                  <a:gd name="connsiteX16" fmla="*/ 313174 w 1004444"/>
                  <a:gd name="connsiteY16" fmla="*/ 868064 h 1057504"/>
                  <a:gd name="connsiteX17" fmla="*/ 285075 w 1004444"/>
                  <a:gd name="connsiteY17" fmla="*/ 884185 h 1057504"/>
                  <a:gd name="connsiteX18" fmla="*/ 212136 w 1004444"/>
                  <a:gd name="connsiteY18" fmla="*/ 897057 h 1057504"/>
                  <a:gd name="connsiteX19" fmla="*/ 0 w 1004444"/>
                  <a:gd name="connsiteY19" fmla="*/ 684921 h 1057504"/>
                  <a:gd name="connsiteX20" fmla="*/ 62133 w 1004444"/>
                  <a:gd name="connsiteY20" fmla="*/ 534918 h 1057504"/>
                  <a:gd name="connsiteX21" fmla="*/ 97116 w 1004444"/>
                  <a:gd name="connsiteY21" fmla="*/ 511332 h 1057504"/>
                  <a:gd name="connsiteX22" fmla="*/ 51840 w 1004444"/>
                  <a:gd name="connsiteY22" fmla="*/ 444178 h 1057504"/>
                  <a:gd name="connsiteX23" fmla="*/ 35169 w 1004444"/>
                  <a:gd name="connsiteY23" fmla="*/ 361605 h 1057504"/>
                  <a:gd name="connsiteX24" fmla="*/ 247305 w 1004444"/>
                  <a:gd name="connsiteY24" fmla="*/ 149469 h 1057504"/>
                  <a:gd name="connsiteX25" fmla="*/ 290058 w 1004444"/>
                  <a:gd name="connsiteY25" fmla="*/ 153779 h 1057504"/>
                  <a:gd name="connsiteX26" fmla="*/ 322546 w 1004444"/>
                  <a:gd name="connsiteY26" fmla="*/ 163864 h 1057504"/>
                  <a:gd name="connsiteX27" fmla="*/ 333194 w 1004444"/>
                  <a:gd name="connsiteY27" fmla="*/ 129563 h 1057504"/>
                  <a:gd name="connsiteX28" fmla="*/ 528659 w 1004444"/>
                  <a:gd name="connsiteY28" fmla="*/ 0 h 105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4444" h="1057504">
                    <a:moveTo>
                      <a:pt x="528659" y="0"/>
                    </a:moveTo>
                    <a:cubicBezTo>
                      <a:pt x="616528" y="0"/>
                      <a:pt x="691920" y="53425"/>
                      <a:pt x="724124" y="129563"/>
                    </a:cubicBezTo>
                    <a:lnTo>
                      <a:pt x="725854" y="138131"/>
                    </a:lnTo>
                    <a:lnTo>
                      <a:pt x="732091" y="136195"/>
                    </a:lnTo>
                    <a:cubicBezTo>
                      <a:pt x="745901" y="133369"/>
                      <a:pt x="760199" y="131885"/>
                      <a:pt x="774844" y="131885"/>
                    </a:cubicBezTo>
                    <a:cubicBezTo>
                      <a:pt x="892003" y="131885"/>
                      <a:pt x="986980" y="226862"/>
                      <a:pt x="986980" y="344021"/>
                    </a:cubicBezTo>
                    <a:cubicBezTo>
                      <a:pt x="986980" y="402601"/>
                      <a:pt x="963236" y="455635"/>
                      <a:pt x="924847" y="494024"/>
                    </a:cubicBezTo>
                    <a:lnTo>
                      <a:pt x="910687" y="503570"/>
                    </a:lnTo>
                    <a:lnTo>
                      <a:pt x="942311" y="524891"/>
                    </a:lnTo>
                    <a:cubicBezTo>
                      <a:pt x="980700" y="563281"/>
                      <a:pt x="1004444" y="616315"/>
                      <a:pt x="1004444" y="674894"/>
                    </a:cubicBezTo>
                    <a:cubicBezTo>
                      <a:pt x="1004444" y="792053"/>
                      <a:pt x="909467" y="887030"/>
                      <a:pt x="792308" y="887030"/>
                    </a:cubicBezTo>
                    <a:cubicBezTo>
                      <a:pt x="777663" y="887030"/>
                      <a:pt x="763365" y="885546"/>
                      <a:pt x="749555" y="882720"/>
                    </a:cubicBezTo>
                    <a:lnTo>
                      <a:pt x="731944" y="877253"/>
                    </a:lnTo>
                    <a:lnTo>
                      <a:pt x="730848" y="888121"/>
                    </a:lnTo>
                    <a:cubicBezTo>
                      <a:pt x="711067" y="984787"/>
                      <a:pt x="625536" y="1057504"/>
                      <a:pt x="523022" y="1057504"/>
                    </a:cubicBezTo>
                    <a:cubicBezTo>
                      <a:pt x="420508" y="1057504"/>
                      <a:pt x="334977" y="984787"/>
                      <a:pt x="315196" y="888121"/>
                    </a:cubicBezTo>
                    <a:lnTo>
                      <a:pt x="313174" y="868064"/>
                    </a:lnTo>
                    <a:lnTo>
                      <a:pt x="285075" y="884185"/>
                    </a:lnTo>
                    <a:cubicBezTo>
                      <a:pt x="262332" y="892512"/>
                      <a:pt x="237764" y="897057"/>
                      <a:pt x="212136" y="897057"/>
                    </a:cubicBezTo>
                    <a:cubicBezTo>
                      <a:pt x="94977" y="897057"/>
                      <a:pt x="0" y="802080"/>
                      <a:pt x="0" y="684921"/>
                    </a:cubicBezTo>
                    <a:cubicBezTo>
                      <a:pt x="0" y="626342"/>
                      <a:pt x="23744" y="573308"/>
                      <a:pt x="62133" y="534918"/>
                    </a:cubicBezTo>
                    <a:lnTo>
                      <a:pt x="97116" y="511332"/>
                    </a:lnTo>
                    <a:lnTo>
                      <a:pt x="51840" y="444178"/>
                    </a:lnTo>
                    <a:cubicBezTo>
                      <a:pt x="41105" y="418798"/>
                      <a:pt x="35169" y="390895"/>
                      <a:pt x="35169" y="361605"/>
                    </a:cubicBezTo>
                    <a:cubicBezTo>
                      <a:pt x="35169" y="244446"/>
                      <a:pt x="130146" y="149469"/>
                      <a:pt x="247305" y="149469"/>
                    </a:cubicBezTo>
                    <a:cubicBezTo>
                      <a:pt x="261950" y="149469"/>
                      <a:pt x="276248" y="150953"/>
                      <a:pt x="290058" y="153779"/>
                    </a:cubicBezTo>
                    <a:lnTo>
                      <a:pt x="322546" y="163864"/>
                    </a:lnTo>
                    <a:lnTo>
                      <a:pt x="333194" y="129563"/>
                    </a:lnTo>
                    <a:cubicBezTo>
                      <a:pt x="365398" y="53425"/>
                      <a:pt x="440790" y="0"/>
                      <a:pt x="52865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50196"/>
                </a:schemeClr>
              </a:solidFill>
              <a:ln w="28575">
                <a:solidFill>
                  <a:srgbClr val="BFBFB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A16B212-6277-417D-8503-F1EB64365D72}"/>
                  </a:ext>
                </a:extLst>
              </p:cNvPr>
              <p:cNvSpPr/>
              <p:nvPr/>
            </p:nvSpPr>
            <p:spPr bwMode="auto">
              <a:xfrm>
                <a:off x="-3391457" y="2598230"/>
                <a:ext cx="171742" cy="173115"/>
              </a:xfrm>
              <a:custGeom>
                <a:avLst/>
                <a:gdLst>
                  <a:gd name="connsiteX0" fmla="*/ 528659 w 1004444"/>
                  <a:gd name="connsiteY0" fmla="*/ 0 h 1057504"/>
                  <a:gd name="connsiteX1" fmla="*/ 724124 w 1004444"/>
                  <a:gd name="connsiteY1" fmla="*/ 129563 h 1057504"/>
                  <a:gd name="connsiteX2" fmla="*/ 725854 w 1004444"/>
                  <a:gd name="connsiteY2" fmla="*/ 138131 h 1057504"/>
                  <a:gd name="connsiteX3" fmla="*/ 732091 w 1004444"/>
                  <a:gd name="connsiteY3" fmla="*/ 136195 h 1057504"/>
                  <a:gd name="connsiteX4" fmla="*/ 774844 w 1004444"/>
                  <a:gd name="connsiteY4" fmla="*/ 131885 h 1057504"/>
                  <a:gd name="connsiteX5" fmla="*/ 986980 w 1004444"/>
                  <a:gd name="connsiteY5" fmla="*/ 344021 h 1057504"/>
                  <a:gd name="connsiteX6" fmla="*/ 924847 w 1004444"/>
                  <a:gd name="connsiteY6" fmla="*/ 494024 h 1057504"/>
                  <a:gd name="connsiteX7" fmla="*/ 910687 w 1004444"/>
                  <a:gd name="connsiteY7" fmla="*/ 503570 h 1057504"/>
                  <a:gd name="connsiteX8" fmla="*/ 942311 w 1004444"/>
                  <a:gd name="connsiteY8" fmla="*/ 524891 h 1057504"/>
                  <a:gd name="connsiteX9" fmla="*/ 1004444 w 1004444"/>
                  <a:gd name="connsiteY9" fmla="*/ 674894 h 1057504"/>
                  <a:gd name="connsiteX10" fmla="*/ 792308 w 1004444"/>
                  <a:gd name="connsiteY10" fmla="*/ 887030 h 1057504"/>
                  <a:gd name="connsiteX11" fmla="*/ 749555 w 1004444"/>
                  <a:gd name="connsiteY11" fmla="*/ 882720 h 1057504"/>
                  <a:gd name="connsiteX12" fmla="*/ 731944 w 1004444"/>
                  <a:gd name="connsiteY12" fmla="*/ 877253 h 1057504"/>
                  <a:gd name="connsiteX13" fmla="*/ 730848 w 1004444"/>
                  <a:gd name="connsiteY13" fmla="*/ 888121 h 1057504"/>
                  <a:gd name="connsiteX14" fmla="*/ 523022 w 1004444"/>
                  <a:gd name="connsiteY14" fmla="*/ 1057504 h 1057504"/>
                  <a:gd name="connsiteX15" fmla="*/ 315196 w 1004444"/>
                  <a:gd name="connsiteY15" fmla="*/ 888121 h 1057504"/>
                  <a:gd name="connsiteX16" fmla="*/ 313174 w 1004444"/>
                  <a:gd name="connsiteY16" fmla="*/ 868064 h 1057504"/>
                  <a:gd name="connsiteX17" fmla="*/ 285075 w 1004444"/>
                  <a:gd name="connsiteY17" fmla="*/ 884185 h 1057504"/>
                  <a:gd name="connsiteX18" fmla="*/ 212136 w 1004444"/>
                  <a:gd name="connsiteY18" fmla="*/ 897057 h 1057504"/>
                  <a:gd name="connsiteX19" fmla="*/ 0 w 1004444"/>
                  <a:gd name="connsiteY19" fmla="*/ 684921 h 1057504"/>
                  <a:gd name="connsiteX20" fmla="*/ 62133 w 1004444"/>
                  <a:gd name="connsiteY20" fmla="*/ 534918 h 1057504"/>
                  <a:gd name="connsiteX21" fmla="*/ 97116 w 1004444"/>
                  <a:gd name="connsiteY21" fmla="*/ 511332 h 1057504"/>
                  <a:gd name="connsiteX22" fmla="*/ 51840 w 1004444"/>
                  <a:gd name="connsiteY22" fmla="*/ 444178 h 1057504"/>
                  <a:gd name="connsiteX23" fmla="*/ 35169 w 1004444"/>
                  <a:gd name="connsiteY23" fmla="*/ 361605 h 1057504"/>
                  <a:gd name="connsiteX24" fmla="*/ 247305 w 1004444"/>
                  <a:gd name="connsiteY24" fmla="*/ 149469 h 1057504"/>
                  <a:gd name="connsiteX25" fmla="*/ 290058 w 1004444"/>
                  <a:gd name="connsiteY25" fmla="*/ 153779 h 1057504"/>
                  <a:gd name="connsiteX26" fmla="*/ 322546 w 1004444"/>
                  <a:gd name="connsiteY26" fmla="*/ 163864 h 1057504"/>
                  <a:gd name="connsiteX27" fmla="*/ 333194 w 1004444"/>
                  <a:gd name="connsiteY27" fmla="*/ 129563 h 1057504"/>
                  <a:gd name="connsiteX28" fmla="*/ 528659 w 1004444"/>
                  <a:gd name="connsiteY28" fmla="*/ 0 h 105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4444" h="1057504">
                    <a:moveTo>
                      <a:pt x="528659" y="0"/>
                    </a:moveTo>
                    <a:cubicBezTo>
                      <a:pt x="616528" y="0"/>
                      <a:pt x="691920" y="53425"/>
                      <a:pt x="724124" y="129563"/>
                    </a:cubicBezTo>
                    <a:lnTo>
                      <a:pt x="725854" y="138131"/>
                    </a:lnTo>
                    <a:lnTo>
                      <a:pt x="732091" y="136195"/>
                    </a:lnTo>
                    <a:cubicBezTo>
                      <a:pt x="745901" y="133369"/>
                      <a:pt x="760199" y="131885"/>
                      <a:pt x="774844" y="131885"/>
                    </a:cubicBezTo>
                    <a:cubicBezTo>
                      <a:pt x="892003" y="131885"/>
                      <a:pt x="986980" y="226862"/>
                      <a:pt x="986980" y="344021"/>
                    </a:cubicBezTo>
                    <a:cubicBezTo>
                      <a:pt x="986980" y="402601"/>
                      <a:pt x="963236" y="455635"/>
                      <a:pt x="924847" y="494024"/>
                    </a:cubicBezTo>
                    <a:lnTo>
                      <a:pt x="910687" y="503570"/>
                    </a:lnTo>
                    <a:lnTo>
                      <a:pt x="942311" y="524891"/>
                    </a:lnTo>
                    <a:cubicBezTo>
                      <a:pt x="980700" y="563281"/>
                      <a:pt x="1004444" y="616315"/>
                      <a:pt x="1004444" y="674894"/>
                    </a:cubicBezTo>
                    <a:cubicBezTo>
                      <a:pt x="1004444" y="792053"/>
                      <a:pt x="909467" y="887030"/>
                      <a:pt x="792308" y="887030"/>
                    </a:cubicBezTo>
                    <a:cubicBezTo>
                      <a:pt x="777663" y="887030"/>
                      <a:pt x="763365" y="885546"/>
                      <a:pt x="749555" y="882720"/>
                    </a:cubicBezTo>
                    <a:lnTo>
                      <a:pt x="731944" y="877253"/>
                    </a:lnTo>
                    <a:lnTo>
                      <a:pt x="730848" y="888121"/>
                    </a:lnTo>
                    <a:cubicBezTo>
                      <a:pt x="711067" y="984787"/>
                      <a:pt x="625536" y="1057504"/>
                      <a:pt x="523022" y="1057504"/>
                    </a:cubicBezTo>
                    <a:cubicBezTo>
                      <a:pt x="420508" y="1057504"/>
                      <a:pt x="334977" y="984787"/>
                      <a:pt x="315196" y="888121"/>
                    </a:cubicBezTo>
                    <a:lnTo>
                      <a:pt x="313174" y="868064"/>
                    </a:lnTo>
                    <a:lnTo>
                      <a:pt x="285075" y="884185"/>
                    </a:lnTo>
                    <a:cubicBezTo>
                      <a:pt x="262332" y="892512"/>
                      <a:pt x="237764" y="897057"/>
                      <a:pt x="212136" y="897057"/>
                    </a:cubicBezTo>
                    <a:cubicBezTo>
                      <a:pt x="94977" y="897057"/>
                      <a:pt x="0" y="802080"/>
                      <a:pt x="0" y="684921"/>
                    </a:cubicBezTo>
                    <a:cubicBezTo>
                      <a:pt x="0" y="626342"/>
                      <a:pt x="23744" y="573308"/>
                      <a:pt x="62133" y="534918"/>
                    </a:cubicBezTo>
                    <a:lnTo>
                      <a:pt x="97116" y="511332"/>
                    </a:lnTo>
                    <a:lnTo>
                      <a:pt x="51840" y="444178"/>
                    </a:lnTo>
                    <a:cubicBezTo>
                      <a:pt x="41105" y="418798"/>
                      <a:pt x="35169" y="390895"/>
                      <a:pt x="35169" y="361605"/>
                    </a:cubicBezTo>
                    <a:cubicBezTo>
                      <a:pt x="35169" y="244446"/>
                      <a:pt x="130146" y="149469"/>
                      <a:pt x="247305" y="149469"/>
                    </a:cubicBezTo>
                    <a:cubicBezTo>
                      <a:pt x="261950" y="149469"/>
                      <a:pt x="276248" y="150953"/>
                      <a:pt x="290058" y="153779"/>
                    </a:cubicBezTo>
                    <a:lnTo>
                      <a:pt x="322546" y="163864"/>
                    </a:lnTo>
                    <a:lnTo>
                      <a:pt x="333194" y="129563"/>
                    </a:lnTo>
                    <a:cubicBezTo>
                      <a:pt x="365398" y="53425"/>
                      <a:pt x="440790" y="0"/>
                      <a:pt x="52865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50196"/>
                </a:schemeClr>
              </a:solidFill>
              <a:ln w="28575">
                <a:solidFill>
                  <a:srgbClr val="BFBFB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78654690-C799-4EDD-B8CB-778CEBD10B06}"/>
                  </a:ext>
                </a:extLst>
              </p:cNvPr>
              <p:cNvGrpSpPr/>
              <p:nvPr/>
            </p:nvGrpSpPr>
            <p:grpSpPr>
              <a:xfrm flipH="1">
                <a:off x="-4400185" y="2681719"/>
                <a:ext cx="947238" cy="167255"/>
                <a:chOff x="8159621" y="5601846"/>
                <a:chExt cx="1325122" cy="241079"/>
              </a:xfrm>
            </p:grpSpPr>
            <p:sp>
              <p:nvSpPr>
                <p:cNvPr id="147" name="正方形/長方形 146">
                  <a:extLst>
                    <a:ext uri="{FF2B5EF4-FFF2-40B4-BE49-F238E27FC236}">
                      <a16:creationId xmlns:a16="http://schemas.microsoft.com/office/drawing/2014/main" id="{01D06C7B-27B6-4015-970C-4F7030135EDD}"/>
                    </a:ext>
                  </a:extLst>
                </p:cNvPr>
                <p:cNvSpPr/>
                <p:nvPr/>
              </p:nvSpPr>
              <p:spPr bwMode="auto">
                <a:xfrm>
                  <a:off x="8210566" y="5601846"/>
                  <a:ext cx="1274177" cy="241079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正方形/長方形 147">
                  <a:extLst>
                    <a:ext uri="{FF2B5EF4-FFF2-40B4-BE49-F238E27FC236}">
                      <a16:creationId xmlns:a16="http://schemas.microsoft.com/office/drawing/2014/main" id="{16D412E3-CFAA-43FE-8192-7A6958B7BC2E}"/>
                    </a:ext>
                  </a:extLst>
                </p:cNvPr>
                <p:cNvSpPr/>
                <p:nvPr/>
              </p:nvSpPr>
              <p:spPr bwMode="auto">
                <a:xfrm>
                  <a:off x="9051796" y="5601846"/>
                  <a:ext cx="432947" cy="241079"/>
                </a:xfrm>
                <a:prstGeom prst="rect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正方形/長方形 148">
                  <a:extLst>
                    <a:ext uri="{FF2B5EF4-FFF2-40B4-BE49-F238E27FC236}">
                      <a16:creationId xmlns:a16="http://schemas.microsoft.com/office/drawing/2014/main" id="{D4B617A6-3503-46E4-9F05-5CDBF5591938}"/>
                    </a:ext>
                  </a:extLst>
                </p:cNvPr>
                <p:cNvSpPr/>
                <p:nvPr/>
              </p:nvSpPr>
              <p:spPr bwMode="auto">
                <a:xfrm>
                  <a:off x="8159621" y="5601846"/>
                  <a:ext cx="84345" cy="241079"/>
                </a:xfrm>
                <a:prstGeom prst="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E18EAE91-2D29-47E0-BC58-519D84283703}"/>
                  </a:ext>
                </a:extLst>
              </p:cNvPr>
              <p:cNvSpPr/>
              <p:nvPr/>
            </p:nvSpPr>
            <p:spPr bwMode="auto">
              <a:xfrm>
                <a:off x="-3083727" y="2447090"/>
                <a:ext cx="190845" cy="192371"/>
              </a:xfrm>
              <a:custGeom>
                <a:avLst/>
                <a:gdLst>
                  <a:gd name="connsiteX0" fmla="*/ 528659 w 1004444"/>
                  <a:gd name="connsiteY0" fmla="*/ 0 h 1057504"/>
                  <a:gd name="connsiteX1" fmla="*/ 724124 w 1004444"/>
                  <a:gd name="connsiteY1" fmla="*/ 129563 h 1057504"/>
                  <a:gd name="connsiteX2" fmla="*/ 725854 w 1004444"/>
                  <a:gd name="connsiteY2" fmla="*/ 138131 h 1057504"/>
                  <a:gd name="connsiteX3" fmla="*/ 732091 w 1004444"/>
                  <a:gd name="connsiteY3" fmla="*/ 136195 h 1057504"/>
                  <a:gd name="connsiteX4" fmla="*/ 774844 w 1004444"/>
                  <a:gd name="connsiteY4" fmla="*/ 131885 h 1057504"/>
                  <a:gd name="connsiteX5" fmla="*/ 986980 w 1004444"/>
                  <a:gd name="connsiteY5" fmla="*/ 344021 h 1057504"/>
                  <a:gd name="connsiteX6" fmla="*/ 924847 w 1004444"/>
                  <a:gd name="connsiteY6" fmla="*/ 494024 h 1057504"/>
                  <a:gd name="connsiteX7" fmla="*/ 910687 w 1004444"/>
                  <a:gd name="connsiteY7" fmla="*/ 503570 h 1057504"/>
                  <a:gd name="connsiteX8" fmla="*/ 942311 w 1004444"/>
                  <a:gd name="connsiteY8" fmla="*/ 524891 h 1057504"/>
                  <a:gd name="connsiteX9" fmla="*/ 1004444 w 1004444"/>
                  <a:gd name="connsiteY9" fmla="*/ 674894 h 1057504"/>
                  <a:gd name="connsiteX10" fmla="*/ 792308 w 1004444"/>
                  <a:gd name="connsiteY10" fmla="*/ 887030 h 1057504"/>
                  <a:gd name="connsiteX11" fmla="*/ 749555 w 1004444"/>
                  <a:gd name="connsiteY11" fmla="*/ 882720 h 1057504"/>
                  <a:gd name="connsiteX12" fmla="*/ 731944 w 1004444"/>
                  <a:gd name="connsiteY12" fmla="*/ 877253 h 1057504"/>
                  <a:gd name="connsiteX13" fmla="*/ 730848 w 1004444"/>
                  <a:gd name="connsiteY13" fmla="*/ 888121 h 1057504"/>
                  <a:gd name="connsiteX14" fmla="*/ 523022 w 1004444"/>
                  <a:gd name="connsiteY14" fmla="*/ 1057504 h 1057504"/>
                  <a:gd name="connsiteX15" fmla="*/ 315196 w 1004444"/>
                  <a:gd name="connsiteY15" fmla="*/ 888121 h 1057504"/>
                  <a:gd name="connsiteX16" fmla="*/ 313174 w 1004444"/>
                  <a:gd name="connsiteY16" fmla="*/ 868064 h 1057504"/>
                  <a:gd name="connsiteX17" fmla="*/ 285075 w 1004444"/>
                  <a:gd name="connsiteY17" fmla="*/ 884185 h 1057504"/>
                  <a:gd name="connsiteX18" fmla="*/ 212136 w 1004444"/>
                  <a:gd name="connsiteY18" fmla="*/ 897057 h 1057504"/>
                  <a:gd name="connsiteX19" fmla="*/ 0 w 1004444"/>
                  <a:gd name="connsiteY19" fmla="*/ 684921 h 1057504"/>
                  <a:gd name="connsiteX20" fmla="*/ 62133 w 1004444"/>
                  <a:gd name="connsiteY20" fmla="*/ 534918 h 1057504"/>
                  <a:gd name="connsiteX21" fmla="*/ 97116 w 1004444"/>
                  <a:gd name="connsiteY21" fmla="*/ 511332 h 1057504"/>
                  <a:gd name="connsiteX22" fmla="*/ 51840 w 1004444"/>
                  <a:gd name="connsiteY22" fmla="*/ 444178 h 1057504"/>
                  <a:gd name="connsiteX23" fmla="*/ 35169 w 1004444"/>
                  <a:gd name="connsiteY23" fmla="*/ 361605 h 1057504"/>
                  <a:gd name="connsiteX24" fmla="*/ 247305 w 1004444"/>
                  <a:gd name="connsiteY24" fmla="*/ 149469 h 1057504"/>
                  <a:gd name="connsiteX25" fmla="*/ 290058 w 1004444"/>
                  <a:gd name="connsiteY25" fmla="*/ 153779 h 1057504"/>
                  <a:gd name="connsiteX26" fmla="*/ 322546 w 1004444"/>
                  <a:gd name="connsiteY26" fmla="*/ 163864 h 1057504"/>
                  <a:gd name="connsiteX27" fmla="*/ 333194 w 1004444"/>
                  <a:gd name="connsiteY27" fmla="*/ 129563 h 1057504"/>
                  <a:gd name="connsiteX28" fmla="*/ 528659 w 1004444"/>
                  <a:gd name="connsiteY28" fmla="*/ 0 h 105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4444" h="1057504">
                    <a:moveTo>
                      <a:pt x="528659" y="0"/>
                    </a:moveTo>
                    <a:cubicBezTo>
                      <a:pt x="616528" y="0"/>
                      <a:pt x="691920" y="53425"/>
                      <a:pt x="724124" y="129563"/>
                    </a:cubicBezTo>
                    <a:lnTo>
                      <a:pt x="725854" y="138131"/>
                    </a:lnTo>
                    <a:lnTo>
                      <a:pt x="732091" y="136195"/>
                    </a:lnTo>
                    <a:cubicBezTo>
                      <a:pt x="745901" y="133369"/>
                      <a:pt x="760199" y="131885"/>
                      <a:pt x="774844" y="131885"/>
                    </a:cubicBezTo>
                    <a:cubicBezTo>
                      <a:pt x="892003" y="131885"/>
                      <a:pt x="986980" y="226862"/>
                      <a:pt x="986980" y="344021"/>
                    </a:cubicBezTo>
                    <a:cubicBezTo>
                      <a:pt x="986980" y="402601"/>
                      <a:pt x="963236" y="455635"/>
                      <a:pt x="924847" y="494024"/>
                    </a:cubicBezTo>
                    <a:lnTo>
                      <a:pt x="910687" y="503570"/>
                    </a:lnTo>
                    <a:lnTo>
                      <a:pt x="942311" y="524891"/>
                    </a:lnTo>
                    <a:cubicBezTo>
                      <a:pt x="980700" y="563281"/>
                      <a:pt x="1004444" y="616315"/>
                      <a:pt x="1004444" y="674894"/>
                    </a:cubicBezTo>
                    <a:cubicBezTo>
                      <a:pt x="1004444" y="792053"/>
                      <a:pt x="909467" y="887030"/>
                      <a:pt x="792308" y="887030"/>
                    </a:cubicBezTo>
                    <a:cubicBezTo>
                      <a:pt x="777663" y="887030"/>
                      <a:pt x="763365" y="885546"/>
                      <a:pt x="749555" y="882720"/>
                    </a:cubicBezTo>
                    <a:lnTo>
                      <a:pt x="731944" y="877253"/>
                    </a:lnTo>
                    <a:lnTo>
                      <a:pt x="730848" y="888121"/>
                    </a:lnTo>
                    <a:cubicBezTo>
                      <a:pt x="711067" y="984787"/>
                      <a:pt x="625536" y="1057504"/>
                      <a:pt x="523022" y="1057504"/>
                    </a:cubicBezTo>
                    <a:cubicBezTo>
                      <a:pt x="420508" y="1057504"/>
                      <a:pt x="334977" y="984787"/>
                      <a:pt x="315196" y="888121"/>
                    </a:cubicBezTo>
                    <a:lnTo>
                      <a:pt x="313174" y="868064"/>
                    </a:lnTo>
                    <a:lnTo>
                      <a:pt x="285075" y="884185"/>
                    </a:lnTo>
                    <a:cubicBezTo>
                      <a:pt x="262332" y="892512"/>
                      <a:pt x="237764" y="897057"/>
                      <a:pt x="212136" y="897057"/>
                    </a:cubicBezTo>
                    <a:cubicBezTo>
                      <a:pt x="94977" y="897057"/>
                      <a:pt x="0" y="802080"/>
                      <a:pt x="0" y="684921"/>
                    </a:cubicBezTo>
                    <a:cubicBezTo>
                      <a:pt x="0" y="626342"/>
                      <a:pt x="23744" y="573308"/>
                      <a:pt x="62133" y="534918"/>
                    </a:cubicBezTo>
                    <a:lnTo>
                      <a:pt x="97116" y="511332"/>
                    </a:lnTo>
                    <a:lnTo>
                      <a:pt x="51840" y="444178"/>
                    </a:lnTo>
                    <a:cubicBezTo>
                      <a:pt x="41105" y="418798"/>
                      <a:pt x="35169" y="390895"/>
                      <a:pt x="35169" y="361605"/>
                    </a:cubicBezTo>
                    <a:cubicBezTo>
                      <a:pt x="35169" y="244446"/>
                      <a:pt x="130146" y="149469"/>
                      <a:pt x="247305" y="149469"/>
                    </a:cubicBezTo>
                    <a:cubicBezTo>
                      <a:pt x="261950" y="149469"/>
                      <a:pt x="276248" y="150953"/>
                      <a:pt x="290058" y="153779"/>
                    </a:cubicBezTo>
                    <a:lnTo>
                      <a:pt x="322546" y="163864"/>
                    </a:lnTo>
                    <a:lnTo>
                      <a:pt x="333194" y="129563"/>
                    </a:lnTo>
                    <a:cubicBezTo>
                      <a:pt x="365398" y="53425"/>
                      <a:pt x="440790" y="0"/>
                      <a:pt x="52865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50196"/>
                </a:schemeClr>
              </a:solidFill>
              <a:ln w="28575">
                <a:solidFill>
                  <a:srgbClr val="BFBFB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F6325C1F-7C92-43E6-BD91-314A18C23D4A}"/>
                  </a:ext>
                </a:extLst>
              </p:cNvPr>
              <p:cNvSpPr/>
              <p:nvPr/>
            </p:nvSpPr>
            <p:spPr bwMode="auto">
              <a:xfrm>
                <a:off x="-3613916" y="943040"/>
                <a:ext cx="453949" cy="457578"/>
              </a:xfrm>
              <a:custGeom>
                <a:avLst/>
                <a:gdLst>
                  <a:gd name="connsiteX0" fmla="*/ 528659 w 1004444"/>
                  <a:gd name="connsiteY0" fmla="*/ 0 h 1057504"/>
                  <a:gd name="connsiteX1" fmla="*/ 724124 w 1004444"/>
                  <a:gd name="connsiteY1" fmla="*/ 129563 h 1057504"/>
                  <a:gd name="connsiteX2" fmla="*/ 725854 w 1004444"/>
                  <a:gd name="connsiteY2" fmla="*/ 138131 h 1057504"/>
                  <a:gd name="connsiteX3" fmla="*/ 732091 w 1004444"/>
                  <a:gd name="connsiteY3" fmla="*/ 136195 h 1057504"/>
                  <a:gd name="connsiteX4" fmla="*/ 774844 w 1004444"/>
                  <a:gd name="connsiteY4" fmla="*/ 131885 h 1057504"/>
                  <a:gd name="connsiteX5" fmla="*/ 986980 w 1004444"/>
                  <a:gd name="connsiteY5" fmla="*/ 344021 h 1057504"/>
                  <a:gd name="connsiteX6" fmla="*/ 924847 w 1004444"/>
                  <a:gd name="connsiteY6" fmla="*/ 494024 h 1057504"/>
                  <a:gd name="connsiteX7" fmla="*/ 910687 w 1004444"/>
                  <a:gd name="connsiteY7" fmla="*/ 503570 h 1057504"/>
                  <a:gd name="connsiteX8" fmla="*/ 942311 w 1004444"/>
                  <a:gd name="connsiteY8" fmla="*/ 524891 h 1057504"/>
                  <a:gd name="connsiteX9" fmla="*/ 1004444 w 1004444"/>
                  <a:gd name="connsiteY9" fmla="*/ 674894 h 1057504"/>
                  <a:gd name="connsiteX10" fmla="*/ 792308 w 1004444"/>
                  <a:gd name="connsiteY10" fmla="*/ 887030 h 1057504"/>
                  <a:gd name="connsiteX11" fmla="*/ 749555 w 1004444"/>
                  <a:gd name="connsiteY11" fmla="*/ 882720 h 1057504"/>
                  <a:gd name="connsiteX12" fmla="*/ 731944 w 1004444"/>
                  <a:gd name="connsiteY12" fmla="*/ 877253 h 1057504"/>
                  <a:gd name="connsiteX13" fmla="*/ 730848 w 1004444"/>
                  <a:gd name="connsiteY13" fmla="*/ 888121 h 1057504"/>
                  <a:gd name="connsiteX14" fmla="*/ 523022 w 1004444"/>
                  <a:gd name="connsiteY14" fmla="*/ 1057504 h 1057504"/>
                  <a:gd name="connsiteX15" fmla="*/ 315196 w 1004444"/>
                  <a:gd name="connsiteY15" fmla="*/ 888121 h 1057504"/>
                  <a:gd name="connsiteX16" fmla="*/ 313174 w 1004444"/>
                  <a:gd name="connsiteY16" fmla="*/ 868064 h 1057504"/>
                  <a:gd name="connsiteX17" fmla="*/ 285075 w 1004444"/>
                  <a:gd name="connsiteY17" fmla="*/ 884185 h 1057504"/>
                  <a:gd name="connsiteX18" fmla="*/ 212136 w 1004444"/>
                  <a:gd name="connsiteY18" fmla="*/ 897057 h 1057504"/>
                  <a:gd name="connsiteX19" fmla="*/ 0 w 1004444"/>
                  <a:gd name="connsiteY19" fmla="*/ 684921 h 1057504"/>
                  <a:gd name="connsiteX20" fmla="*/ 62133 w 1004444"/>
                  <a:gd name="connsiteY20" fmla="*/ 534918 h 1057504"/>
                  <a:gd name="connsiteX21" fmla="*/ 97116 w 1004444"/>
                  <a:gd name="connsiteY21" fmla="*/ 511332 h 1057504"/>
                  <a:gd name="connsiteX22" fmla="*/ 51840 w 1004444"/>
                  <a:gd name="connsiteY22" fmla="*/ 444178 h 1057504"/>
                  <a:gd name="connsiteX23" fmla="*/ 35169 w 1004444"/>
                  <a:gd name="connsiteY23" fmla="*/ 361605 h 1057504"/>
                  <a:gd name="connsiteX24" fmla="*/ 247305 w 1004444"/>
                  <a:gd name="connsiteY24" fmla="*/ 149469 h 1057504"/>
                  <a:gd name="connsiteX25" fmla="*/ 290058 w 1004444"/>
                  <a:gd name="connsiteY25" fmla="*/ 153779 h 1057504"/>
                  <a:gd name="connsiteX26" fmla="*/ 322546 w 1004444"/>
                  <a:gd name="connsiteY26" fmla="*/ 163864 h 1057504"/>
                  <a:gd name="connsiteX27" fmla="*/ 333194 w 1004444"/>
                  <a:gd name="connsiteY27" fmla="*/ 129563 h 1057504"/>
                  <a:gd name="connsiteX28" fmla="*/ 528659 w 1004444"/>
                  <a:gd name="connsiteY28" fmla="*/ 0 h 1057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04444" h="1057504">
                    <a:moveTo>
                      <a:pt x="528659" y="0"/>
                    </a:moveTo>
                    <a:cubicBezTo>
                      <a:pt x="616528" y="0"/>
                      <a:pt x="691920" y="53425"/>
                      <a:pt x="724124" y="129563"/>
                    </a:cubicBezTo>
                    <a:lnTo>
                      <a:pt x="725854" y="138131"/>
                    </a:lnTo>
                    <a:lnTo>
                      <a:pt x="732091" y="136195"/>
                    </a:lnTo>
                    <a:cubicBezTo>
                      <a:pt x="745901" y="133369"/>
                      <a:pt x="760199" y="131885"/>
                      <a:pt x="774844" y="131885"/>
                    </a:cubicBezTo>
                    <a:cubicBezTo>
                      <a:pt x="892003" y="131885"/>
                      <a:pt x="986980" y="226862"/>
                      <a:pt x="986980" y="344021"/>
                    </a:cubicBezTo>
                    <a:cubicBezTo>
                      <a:pt x="986980" y="402601"/>
                      <a:pt x="963236" y="455635"/>
                      <a:pt x="924847" y="494024"/>
                    </a:cubicBezTo>
                    <a:lnTo>
                      <a:pt x="910687" y="503570"/>
                    </a:lnTo>
                    <a:lnTo>
                      <a:pt x="942311" y="524891"/>
                    </a:lnTo>
                    <a:cubicBezTo>
                      <a:pt x="980700" y="563281"/>
                      <a:pt x="1004444" y="616315"/>
                      <a:pt x="1004444" y="674894"/>
                    </a:cubicBezTo>
                    <a:cubicBezTo>
                      <a:pt x="1004444" y="792053"/>
                      <a:pt x="909467" y="887030"/>
                      <a:pt x="792308" y="887030"/>
                    </a:cubicBezTo>
                    <a:cubicBezTo>
                      <a:pt x="777663" y="887030"/>
                      <a:pt x="763365" y="885546"/>
                      <a:pt x="749555" y="882720"/>
                    </a:cubicBezTo>
                    <a:lnTo>
                      <a:pt x="731944" y="877253"/>
                    </a:lnTo>
                    <a:lnTo>
                      <a:pt x="730848" y="888121"/>
                    </a:lnTo>
                    <a:cubicBezTo>
                      <a:pt x="711067" y="984787"/>
                      <a:pt x="625536" y="1057504"/>
                      <a:pt x="523022" y="1057504"/>
                    </a:cubicBezTo>
                    <a:cubicBezTo>
                      <a:pt x="420508" y="1057504"/>
                      <a:pt x="334977" y="984787"/>
                      <a:pt x="315196" y="888121"/>
                    </a:cubicBezTo>
                    <a:lnTo>
                      <a:pt x="313174" y="868064"/>
                    </a:lnTo>
                    <a:lnTo>
                      <a:pt x="285075" y="884185"/>
                    </a:lnTo>
                    <a:cubicBezTo>
                      <a:pt x="262332" y="892512"/>
                      <a:pt x="237764" y="897057"/>
                      <a:pt x="212136" y="897057"/>
                    </a:cubicBezTo>
                    <a:cubicBezTo>
                      <a:pt x="94977" y="897057"/>
                      <a:pt x="0" y="802080"/>
                      <a:pt x="0" y="684921"/>
                    </a:cubicBezTo>
                    <a:cubicBezTo>
                      <a:pt x="0" y="626342"/>
                      <a:pt x="23744" y="573308"/>
                      <a:pt x="62133" y="534918"/>
                    </a:cubicBezTo>
                    <a:lnTo>
                      <a:pt x="97116" y="511332"/>
                    </a:lnTo>
                    <a:lnTo>
                      <a:pt x="51840" y="444178"/>
                    </a:lnTo>
                    <a:cubicBezTo>
                      <a:pt x="41105" y="418798"/>
                      <a:pt x="35169" y="390895"/>
                      <a:pt x="35169" y="361605"/>
                    </a:cubicBezTo>
                    <a:cubicBezTo>
                      <a:pt x="35169" y="244446"/>
                      <a:pt x="130146" y="149469"/>
                      <a:pt x="247305" y="149469"/>
                    </a:cubicBezTo>
                    <a:cubicBezTo>
                      <a:pt x="261950" y="149469"/>
                      <a:pt x="276248" y="150953"/>
                      <a:pt x="290058" y="153779"/>
                    </a:cubicBezTo>
                    <a:lnTo>
                      <a:pt x="322546" y="163864"/>
                    </a:lnTo>
                    <a:lnTo>
                      <a:pt x="333194" y="129563"/>
                    </a:lnTo>
                    <a:cubicBezTo>
                      <a:pt x="365398" y="53425"/>
                      <a:pt x="440790" y="0"/>
                      <a:pt x="52865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  <a:alpha val="50196"/>
                </a:schemeClr>
              </a:solidFill>
              <a:ln w="28575">
                <a:solidFill>
                  <a:srgbClr val="BFBFB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76563F83-67DD-4179-842A-6A9ABD3492F4}"/>
                </a:ext>
              </a:extLst>
            </p:cNvPr>
            <p:cNvSpPr/>
            <p:nvPr/>
          </p:nvSpPr>
          <p:spPr>
            <a:xfrm>
              <a:off x="3764140" y="3883794"/>
              <a:ext cx="2374900" cy="2374900"/>
            </a:xfrm>
            <a:custGeom>
              <a:avLst/>
              <a:gdLst>
                <a:gd name="connsiteX0" fmla="*/ 2278052 w 2374900"/>
                <a:gd name="connsiteY0" fmla="*/ 189659 h 2374900"/>
                <a:gd name="connsiteX1" fmla="*/ 189659 w 2374900"/>
                <a:gd name="connsiteY1" fmla="*/ 2278052 h 2374900"/>
                <a:gd name="connsiteX2" fmla="*/ 2278052 w 2374900"/>
                <a:gd name="connsiteY2" fmla="*/ 2278052 h 2374900"/>
                <a:gd name="connsiteX3" fmla="*/ 96848 w 2374900"/>
                <a:gd name="connsiteY3" fmla="*/ 96848 h 2374900"/>
                <a:gd name="connsiteX4" fmla="*/ 96848 w 2374900"/>
                <a:gd name="connsiteY4" fmla="*/ 2185242 h 2374900"/>
                <a:gd name="connsiteX5" fmla="*/ 2185242 w 2374900"/>
                <a:gd name="connsiteY5" fmla="*/ 96848 h 2374900"/>
                <a:gd name="connsiteX6" fmla="*/ 0 w 2374900"/>
                <a:gd name="connsiteY6" fmla="*/ 0 h 2374900"/>
                <a:gd name="connsiteX7" fmla="*/ 2374900 w 2374900"/>
                <a:gd name="connsiteY7" fmla="*/ 0 h 2374900"/>
                <a:gd name="connsiteX8" fmla="*/ 2374900 w 2374900"/>
                <a:gd name="connsiteY8" fmla="*/ 2374900 h 2374900"/>
                <a:gd name="connsiteX9" fmla="*/ 0 w 2374900"/>
                <a:gd name="connsiteY9" fmla="*/ 2374900 h 237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900" h="2374900">
                  <a:moveTo>
                    <a:pt x="2278052" y="189659"/>
                  </a:moveTo>
                  <a:lnTo>
                    <a:pt x="189659" y="2278052"/>
                  </a:lnTo>
                  <a:lnTo>
                    <a:pt x="2278052" y="2278052"/>
                  </a:lnTo>
                  <a:close/>
                  <a:moveTo>
                    <a:pt x="96848" y="96848"/>
                  </a:moveTo>
                  <a:lnTo>
                    <a:pt x="96848" y="2185242"/>
                  </a:lnTo>
                  <a:lnTo>
                    <a:pt x="2185242" y="96848"/>
                  </a:lnTo>
                  <a:close/>
                  <a:moveTo>
                    <a:pt x="0" y="0"/>
                  </a:moveTo>
                  <a:lnTo>
                    <a:pt x="2374900" y="0"/>
                  </a:lnTo>
                  <a:lnTo>
                    <a:pt x="2374900" y="2374900"/>
                  </a:lnTo>
                  <a:lnTo>
                    <a:pt x="0" y="2374900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7109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54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pptxg04_開閉、換気など窓に関するイラスト</dc:title>
  <dc:subject>pptxg04_開閉、換気など窓に関するイラスト</dc:subject>
  <dc:creator>でじけろお</dc:creator>
  <cp:revision>1</cp:revision>
  <dcterms:created xsi:type="dcterms:W3CDTF">2018-05-20T00:31:01Z</dcterms:created>
  <dcterms:modified xsi:type="dcterms:W3CDTF">2021-07-27T05:29:34Z</dcterms:modified>
  <cp:version>1</cp:version>
</cp:coreProperties>
</file>